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25" r:id="rId1"/>
  </p:sldMasterIdLst>
  <p:notesMasterIdLst>
    <p:notesMasterId r:id="rId6"/>
  </p:notesMasterIdLst>
  <p:sldIdLst>
    <p:sldId id="367" r:id="rId2"/>
    <p:sldId id="364" r:id="rId3"/>
    <p:sldId id="369" r:id="rId4"/>
    <p:sldId id="394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anessa Ocana" initials="VO" lastIdx="1" clrIdx="0">
    <p:extLst>
      <p:ext uri="{19B8F6BF-5375-455C-9EA6-DF929625EA0E}">
        <p15:presenceInfo xmlns:p15="http://schemas.microsoft.com/office/powerpoint/2012/main" userId="S-1-5-21-213226363-371733006-173644503-1787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88" d="100"/>
          <a:sy n="88" d="100"/>
        </p:scale>
        <p:origin x="1416" y="5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1F6560-89EA-4F5E-A586-D522AAE3D671}" type="datetimeFigureOut">
              <a:rPr lang="en-US" smtClean="0"/>
              <a:t>2/5/2024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4DA2B5-C325-4378-A3A5-50AA5AC433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5330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4D31-43A5-475A-80CF-332C9F6DCF35}" type="datetimeFigureOut">
              <a:rPr lang="en-US" smtClean="0"/>
              <a:t>2/5/2024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82B3E-4E3B-4D3F-AC29-B6E963F9C7A1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97314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smtClean="0"/>
              <a:t>2/5/2024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82B3E-4E3B-4D3F-AC29-B6E963F9C7A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78073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7E3A-B166-407D-9866-32884E7D5B37}" type="datetimeFigureOut">
              <a:rPr lang="en-US" smtClean="0"/>
              <a:t>2/5/2024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82B3E-4E3B-4D3F-AC29-B6E963F9C7A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62651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Picture with Cap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2786114-9098-435A-92ED-EB5C60A8594F}"/>
              </a:ext>
            </a:extLst>
          </p:cNvPr>
          <p:cNvSpPr/>
          <p:nvPr userDrawn="1"/>
        </p:nvSpPr>
        <p:spPr>
          <a:xfrm>
            <a:off x="360000" y="360000"/>
            <a:ext cx="11473200" cy="6138000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23677EC-F535-460C-B8F2-2DE379673467}"/>
              </a:ext>
            </a:extLst>
          </p:cNvPr>
          <p:cNvSpPr/>
          <p:nvPr/>
        </p:nvSpPr>
        <p:spPr>
          <a:xfrm>
            <a:off x="7538301" y="359999"/>
            <a:ext cx="4294899" cy="61380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3C0D9D9-BD9E-4496-B006-48F8564772EA}"/>
              </a:ext>
            </a:extLst>
          </p:cNvPr>
          <p:cNvSpPr/>
          <p:nvPr/>
        </p:nvSpPr>
        <p:spPr>
          <a:xfrm>
            <a:off x="7180411" y="711624"/>
            <a:ext cx="4294899" cy="5382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7B97580-930D-4D78-B1CF-B3362065422C}"/>
              </a:ext>
            </a:extLst>
          </p:cNvPr>
          <p:cNvSpPr/>
          <p:nvPr/>
        </p:nvSpPr>
        <p:spPr>
          <a:xfrm flipH="1">
            <a:off x="7538301" y="724153"/>
            <a:ext cx="357889" cy="357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F7CCE60-6E08-4CDE-B013-9C636A46C8A2}"/>
              </a:ext>
            </a:extLst>
          </p:cNvPr>
          <p:cNvSpPr/>
          <p:nvPr/>
        </p:nvSpPr>
        <p:spPr>
          <a:xfrm flipH="1">
            <a:off x="7538301" y="5739959"/>
            <a:ext cx="357889" cy="3578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C9B2250-3DBA-4931-BA35-E001AF48DACB}"/>
              </a:ext>
            </a:extLst>
          </p:cNvPr>
          <p:cNvSpPr/>
          <p:nvPr/>
        </p:nvSpPr>
        <p:spPr>
          <a:xfrm>
            <a:off x="6817676" y="4469671"/>
            <a:ext cx="720624" cy="2028329"/>
          </a:xfrm>
          <a:prstGeom prst="rect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4C4AC3B-AEEF-47EF-9226-CF64AC78260D}"/>
              </a:ext>
            </a:extLst>
          </p:cNvPr>
          <p:cNvSpPr>
            <a:spLocks noGrp="1"/>
          </p:cNvSpPr>
          <p:nvPr userDrawn="1">
            <p:ph type="ctrTitle"/>
          </p:nvPr>
        </p:nvSpPr>
        <p:spPr>
          <a:xfrm>
            <a:off x="7871790" y="2042319"/>
            <a:ext cx="3168000" cy="2387600"/>
          </a:xfrm>
        </p:spPr>
        <p:txBody>
          <a:bodyPr lIns="0" tIns="0" rIns="0" bIns="0" anchor="b">
            <a:normAutofit/>
          </a:bodyPr>
          <a:lstStyle>
            <a:lvl1pPr algn="ctr">
              <a:lnSpc>
                <a:spcPct val="80000"/>
              </a:lnSpc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A6BF959-E47C-478B-BD16-0D4D033531B8}"/>
              </a:ext>
            </a:extLst>
          </p:cNvPr>
          <p:cNvSpPr>
            <a:spLocks noGrp="1"/>
          </p:cNvSpPr>
          <p:nvPr userDrawn="1">
            <p:ph type="subTitle" idx="1"/>
          </p:nvPr>
        </p:nvSpPr>
        <p:spPr>
          <a:xfrm>
            <a:off x="7871790" y="5166704"/>
            <a:ext cx="3168000" cy="766957"/>
          </a:xfrm>
        </p:spPr>
        <p:txBody>
          <a:bodyPr lIns="0" tIns="0" rIns="0" bIns="0">
            <a:normAutofit/>
          </a:bodyPr>
          <a:lstStyle>
            <a:lvl1pPr marL="0" indent="0" algn="ctr">
              <a:buNone/>
              <a:defRPr sz="2000" i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A85E8A1-43CB-4B51-9B45-2010B5833B02}"/>
              </a:ext>
            </a:extLst>
          </p:cNvPr>
          <p:cNvSpPr>
            <a:spLocks noGrp="1"/>
          </p:cNvSpPr>
          <p:nvPr userDrawn="1"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3758FB8-19A9-47B1-8D16-FC78E7E2D1ED}"/>
              </a:ext>
            </a:extLst>
          </p:cNvPr>
          <p:cNvSpPr>
            <a:spLocks noGrp="1"/>
          </p:cNvSpPr>
          <p:nvPr userDrawn="1">
            <p:ph type="sldNum" sz="quarter" idx="11"/>
          </p:nvPr>
        </p:nvSpPr>
        <p:spPr/>
        <p:txBody>
          <a:bodyPr/>
          <a:lstStyle/>
          <a:p>
            <a:fld id="{BA282B3E-4E3B-4D3F-AC29-B6E963F9C7A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180DC9F-82D9-470B-A264-73E211A439D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20000" y="720000"/>
            <a:ext cx="6818300" cy="53820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 i="1"/>
            </a:lvl1pPr>
          </a:lstStyle>
          <a:p>
            <a:r>
              <a:rPr lang="en-US" dirty="0"/>
              <a:t>Insert Your Picture Here</a:t>
            </a:r>
          </a:p>
        </p:txBody>
      </p:sp>
    </p:spTree>
    <p:extLst>
      <p:ext uri="{BB962C8B-B14F-4D97-AF65-F5344CB8AC3E}">
        <p14:creationId xmlns:p14="http://schemas.microsoft.com/office/powerpoint/2010/main" val="39690419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arrow Title and Content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5D493F5F-AC40-4F60-A0B1-577DF95C5348}"/>
              </a:ext>
            </a:extLst>
          </p:cNvPr>
          <p:cNvSpPr/>
          <p:nvPr userDrawn="1"/>
        </p:nvSpPr>
        <p:spPr>
          <a:xfrm>
            <a:off x="360000" y="360000"/>
            <a:ext cx="11473200" cy="613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7611CC6-4034-4273-B7B4-094F017E5B09}"/>
              </a:ext>
            </a:extLst>
          </p:cNvPr>
          <p:cNvSpPr/>
          <p:nvPr userDrawn="1"/>
        </p:nvSpPr>
        <p:spPr>
          <a:xfrm flipH="1">
            <a:off x="11473200" y="6138000"/>
            <a:ext cx="360000" cy="36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6B54312-8F47-47A2-B516-8177B86706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76250" y="894521"/>
            <a:ext cx="2577549" cy="1858617"/>
          </a:xfrm>
        </p:spPr>
        <p:txBody>
          <a:bodyPr anchor="b">
            <a:normAutofit/>
          </a:bodyPr>
          <a:lstStyle>
            <a:lvl1pPr algn="ctr">
              <a:defRPr sz="3200" i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404CAD-77D6-446D-9A66-D58B8AE176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76252" y="3856383"/>
            <a:ext cx="2577548" cy="210709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8B61B44-10FA-428B-8BF8-C394F5615CF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223D0DA-91AB-4EBB-8EB2-6AA2C48D512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282B3E-4E3B-4D3F-AC29-B6E963F9C7A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29751C31-CBB5-46BC-BEF2-9804C8527D67}"/>
              </a:ext>
            </a:extLst>
          </p:cNvPr>
          <p:cNvSpPr/>
          <p:nvPr userDrawn="1"/>
        </p:nvSpPr>
        <p:spPr>
          <a:xfrm>
            <a:off x="8584635" y="713698"/>
            <a:ext cx="2879560" cy="5418000"/>
          </a:xfrm>
          <a:custGeom>
            <a:avLst/>
            <a:gdLst>
              <a:gd name="connsiteX0" fmla="*/ 0 w 2879560"/>
              <a:gd name="connsiteY0" fmla="*/ 0 h 5418000"/>
              <a:gd name="connsiteX1" fmla="*/ 179215 w 2879560"/>
              <a:gd name="connsiteY1" fmla="*/ 0 h 5418000"/>
              <a:gd name="connsiteX2" fmla="*/ 179215 w 2879560"/>
              <a:gd name="connsiteY2" fmla="*/ 366302 h 5418000"/>
              <a:gd name="connsiteX3" fmla="*/ 2700346 w 2879560"/>
              <a:gd name="connsiteY3" fmla="*/ 366302 h 5418000"/>
              <a:gd name="connsiteX4" fmla="*/ 2700346 w 2879560"/>
              <a:gd name="connsiteY4" fmla="*/ 0 h 5418000"/>
              <a:gd name="connsiteX5" fmla="*/ 2879560 w 2879560"/>
              <a:gd name="connsiteY5" fmla="*/ 0 h 5418000"/>
              <a:gd name="connsiteX6" fmla="*/ 2879560 w 2879560"/>
              <a:gd name="connsiteY6" fmla="*/ 5418000 h 5418000"/>
              <a:gd name="connsiteX7" fmla="*/ 0 w 2879560"/>
              <a:gd name="connsiteY7" fmla="*/ 5418000 h 5418000"/>
              <a:gd name="connsiteX0" fmla="*/ 2700346 w 2879560"/>
              <a:gd name="connsiteY0" fmla="*/ 366302 h 5418000"/>
              <a:gd name="connsiteX1" fmla="*/ 2700346 w 2879560"/>
              <a:gd name="connsiteY1" fmla="*/ 0 h 5418000"/>
              <a:gd name="connsiteX2" fmla="*/ 2879560 w 2879560"/>
              <a:gd name="connsiteY2" fmla="*/ 0 h 5418000"/>
              <a:gd name="connsiteX3" fmla="*/ 2879560 w 2879560"/>
              <a:gd name="connsiteY3" fmla="*/ 5418000 h 5418000"/>
              <a:gd name="connsiteX4" fmla="*/ 0 w 2879560"/>
              <a:gd name="connsiteY4" fmla="*/ 5418000 h 5418000"/>
              <a:gd name="connsiteX5" fmla="*/ 0 w 2879560"/>
              <a:gd name="connsiteY5" fmla="*/ 0 h 5418000"/>
              <a:gd name="connsiteX6" fmla="*/ 179215 w 2879560"/>
              <a:gd name="connsiteY6" fmla="*/ 0 h 5418000"/>
              <a:gd name="connsiteX7" fmla="*/ 179215 w 2879560"/>
              <a:gd name="connsiteY7" fmla="*/ 366302 h 5418000"/>
              <a:gd name="connsiteX8" fmla="*/ 2791786 w 2879560"/>
              <a:gd name="connsiteY8" fmla="*/ 457742 h 5418000"/>
              <a:gd name="connsiteX0" fmla="*/ 2700346 w 2879560"/>
              <a:gd name="connsiteY0" fmla="*/ 366302 h 5418000"/>
              <a:gd name="connsiteX1" fmla="*/ 2700346 w 2879560"/>
              <a:gd name="connsiteY1" fmla="*/ 0 h 5418000"/>
              <a:gd name="connsiteX2" fmla="*/ 2879560 w 2879560"/>
              <a:gd name="connsiteY2" fmla="*/ 0 h 5418000"/>
              <a:gd name="connsiteX3" fmla="*/ 2879560 w 2879560"/>
              <a:gd name="connsiteY3" fmla="*/ 5418000 h 5418000"/>
              <a:gd name="connsiteX4" fmla="*/ 0 w 2879560"/>
              <a:gd name="connsiteY4" fmla="*/ 5418000 h 5418000"/>
              <a:gd name="connsiteX5" fmla="*/ 0 w 2879560"/>
              <a:gd name="connsiteY5" fmla="*/ 0 h 5418000"/>
              <a:gd name="connsiteX6" fmla="*/ 179215 w 2879560"/>
              <a:gd name="connsiteY6" fmla="*/ 0 h 5418000"/>
              <a:gd name="connsiteX7" fmla="*/ 179215 w 2879560"/>
              <a:gd name="connsiteY7" fmla="*/ 366302 h 5418000"/>
              <a:gd name="connsiteX0" fmla="*/ 2700346 w 2879560"/>
              <a:gd name="connsiteY0" fmla="*/ 0 h 5418000"/>
              <a:gd name="connsiteX1" fmla="*/ 2879560 w 2879560"/>
              <a:gd name="connsiteY1" fmla="*/ 0 h 5418000"/>
              <a:gd name="connsiteX2" fmla="*/ 2879560 w 2879560"/>
              <a:gd name="connsiteY2" fmla="*/ 5418000 h 5418000"/>
              <a:gd name="connsiteX3" fmla="*/ 0 w 2879560"/>
              <a:gd name="connsiteY3" fmla="*/ 5418000 h 5418000"/>
              <a:gd name="connsiteX4" fmla="*/ 0 w 2879560"/>
              <a:gd name="connsiteY4" fmla="*/ 0 h 5418000"/>
              <a:gd name="connsiteX5" fmla="*/ 179215 w 2879560"/>
              <a:gd name="connsiteY5" fmla="*/ 0 h 5418000"/>
              <a:gd name="connsiteX6" fmla="*/ 179215 w 2879560"/>
              <a:gd name="connsiteY6" fmla="*/ 366302 h 5418000"/>
              <a:gd name="connsiteX0" fmla="*/ 2700346 w 2879560"/>
              <a:gd name="connsiteY0" fmla="*/ 0 h 5418000"/>
              <a:gd name="connsiteX1" fmla="*/ 2879560 w 2879560"/>
              <a:gd name="connsiteY1" fmla="*/ 0 h 5418000"/>
              <a:gd name="connsiteX2" fmla="*/ 2879560 w 2879560"/>
              <a:gd name="connsiteY2" fmla="*/ 5418000 h 5418000"/>
              <a:gd name="connsiteX3" fmla="*/ 0 w 2879560"/>
              <a:gd name="connsiteY3" fmla="*/ 5418000 h 5418000"/>
              <a:gd name="connsiteX4" fmla="*/ 0 w 2879560"/>
              <a:gd name="connsiteY4" fmla="*/ 0 h 5418000"/>
              <a:gd name="connsiteX5" fmla="*/ 179215 w 2879560"/>
              <a:gd name="connsiteY5" fmla="*/ 0 h 541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79560" h="5418000">
                <a:moveTo>
                  <a:pt x="2700346" y="0"/>
                </a:moveTo>
                <a:lnTo>
                  <a:pt x="2879560" y="0"/>
                </a:lnTo>
                <a:lnTo>
                  <a:pt x="2879560" y="5418000"/>
                </a:lnTo>
                <a:lnTo>
                  <a:pt x="0" y="5418000"/>
                </a:lnTo>
                <a:lnTo>
                  <a:pt x="0" y="0"/>
                </a:lnTo>
                <a:lnTo>
                  <a:pt x="179215" y="0"/>
                </a:lnTo>
              </a:path>
            </a:pathLst>
          </a:custGeom>
          <a:noFill/>
          <a:ln>
            <a:solidFill>
              <a:schemeClr val="accent6"/>
            </a:solidFill>
            <a:headEnd type="diamond"/>
            <a:tailEnd type="diamon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B40DD56-3645-4CAC-A799-EB46A6AAC51E}"/>
              </a:ext>
            </a:extLst>
          </p:cNvPr>
          <p:cNvSpPr/>
          <p:nvPr userDrawn="1"/>
        </p:nvSpPr>
        <p:spPr>
          <a:xfrm>
            <a:off x="8918534" y="0"/>
            <a:ext cx="2211762" cy="1080000"/>
          </a:xfrm>
          <a:prstGeom prst="rect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FD7451B0-4AF9-40E1-AFCF-05D4F056CA6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20000" y="720000"/>
            <a:ext cx="7498800" cy="5382000"/>
          </a:xfrm>
        </p:spPr>
        <p:txBody>
          <a:bodyPr anchor="ctr"/>
          <a:lstStyle>
            <a:lvl1pPr marL="0" indent="0" algn="ctr">
              <a:buNone/>
              <a:defRPr i="1"/>
            </a:lvl1pPr>
          </a:lstStyle>
          <a:p>
            <a:r>
              <a:rPr lang="en-US" dirty="0"/>
              <a:t>Insert Your Picture Here</a:t>
            </a:r>
          </a:p>
        </p:txBody>
      </p:sp>
    </p:spTree>
    <p:extLst>
      <p:ext uri="{BB962C8B-B14F-4D97-AF65-F5344CB8AC3E}">
        <p14:creationId xmlns:p14="http://schemas.microsoft.com/office/powerpoint/2010/main" val="4600704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 with Im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5D493F5F-AC40-4F60-A0B1-577DF95C5348}"/>
              </a:ext>
            </a:extLst>
          </p:cNvPr>
          <p:cNvSpPr/>
          <p:nvPr userDrawn="1"/>
        </p:nvSpPr>
        <p:spPr>
          <a:xfrm>
            <a:off x="360000" y="360000"/>
            <a:ext cx="11473200" cy="613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B40DD56-3645-4CAC-A799-EB46A6AAC51E}"/>
              </a:ext>
            </a:extLst>
          </p:cNvPr>
          <p:cNvSpPr/>
          <p:nvPr userDrawn="1"/>
        </p:nvSpPr>
        <p:spPr>
          <a:xfrm>
            <a:off x="1080000" y="0"/>
            <a:ext cx="2520000" cy="2304000"/>
          </a:xfrm>
          <a:prstGeom prst="rect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91F11B5-8838-43F4-B445-480FB80FCC73}"/>
              </a:ext>
            </a:extLst>
          </p:cNvPr>
          <p:cNvSpPr/>
          <p:nvPr userDrawn="1"/>
        </p:nvSpPr>
        <p:spPr>
          <a:xfrm>
            <a:off x="1080000" y="5760000"/>
            <a:ext cx="2520000" cy="1098000"/>
          </a:xfrm>
          <a:prstGeom prst="rect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6B54312-8F47-47A2-B516-8177B86706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2817" y="213691"/>
            <a:ext cx="2279373" cy="1858617"/>
          </a:xfrm>
        </p:spPr>
        <p:txBody>
          <a:bodyPr anchor="b">
            <a:normAutofit/>
          </a:bodyPr>
          <a:lstStyle>
            <a:lvl1pPr algn="ctr">
              <a:defRPr sz="3200" i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8B61B44-10FA-428B-8BF8-C394F5615CF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223D0DA-91AB-4EBB-8EB2-6AA2C48D512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282B3E-4E3B-4D3F-AC29-B6E963F9C7A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FD7451B0-4AF9-40E1-AFCF-05D4F056CA6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080000" y="2304000"/>
            <a:ext cx="2520000" cy="3454357"/>
          </a:xfrm>
        </p:spPr>
        <p:txBody>
          <a:bodyPr anchor="ctr"/>
          <a:lstStyle>
            <a:lvl1pPr marL="0" indent="0" algn="ctr">
              <a:buNone/>
              <a:defRPr i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Your Picture Here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CE2A558-A752-4F84-96CD-9C73D34C3EB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73563" y="2674144"/>
            <a:ext cx="6529387" cy="1509713"/>
          </a:xfrm>
        </p:spPr>
        <p:txBody>
          <a:bodyPr anchor="ctr">
            <a:normAutofit/>
          </a:bodyPr>
          <a:lstStyle>
            <a:lvl1pPr marL="0" indent="0" algn="ctr">
              <a:buNone/>
              <a:defRPr sz="3600"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Write something memorable…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71E4597-9A31-4A37-A907-D3F61EB7F82E}"/>
              </a:ext>
            </a:extLst>
          </p:cNvPr>
          <p:cNvSpPr/>
          <p:nvPr userDrawn="1"/>
        </p:nvSpPr>
        <p:spPr>
          <a:xfrm flipH="1">
            <a:off x="10768500" y="5395300"/>
            <a:ext cx="360000" cy="360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BC246D3C-862F-4C73-8928-347E381A9763}"/>
              </a:ext>
            </a:extLst>
          </p:cNvPr>
          <p:cNvSpPr/>
          <p:nvPr userDrawn="1"/>
        </p:nvSpPr>
        <p:spPr>
          <a:xfrm>
            <a:off x="704386" y="713698"/>
            <a:ext cx="10767616" cy="5418000"/>
          </a:xfrm>
          <a:custGeom>
            <a:avLst/>
            <a:gdLst>
              <a:gd name="connsiteX0" fmla="*/ 0 w 10783231"/>
              <a:gd name="connsiteY0" fmla="*/ 0 h 5418000"/>
              <a:gd name="connsiteX1" fmla="*/ 97696 w 10783231"/>
              <a:gd name="connsiteY1" fmla="*/ 0 h 5418000"/>
              <a:gd name="connsiteX2" fmla="*/ 97696 w 10783231"/>
              <a:gd name="connsiteY2" fmla="*/ 1578240 h 5418000"/>
              <a:gd name="connsiteX3" fmla="*/ 3148264 w 10783231"/>
              <a:gd name="connsiteY3" fmla="*/ 1578240 h 5418000"/>
              <a:gd name="connsiteX4" fmla="*/ 3148264 w 10783231"/>
              <a:gd name="connsiteY4" fmla="*/ 0 h 5418000"/>
              <a:gd name="connsiteX5" fmla="*/ 10783231 w 10783231"/>
              <a:gd name="connsiteY5" fmla="*/ 0 h 5418000"/>
              <a:gd name="connsiteX6" fmla="*/ 10783231 w 10783231"/>
              <a:gd name="connsiteY6" fmla="*/ 5418000 h 5418000"/>
              <a:gd name="connsiteX7" fmla="*/ 0 w 10783231"/>
              <a:gd name="connsiteY7" fmla="*/ 5418000 h 5418000"/>
              <a:gd name="connsiteX0" fmla="*/ 3148264 w 10783231"/>
              <a:gd name="connsiteY0" fmla="*/ 1578240 h 5418000"/>
              <a:gd name="connsiteX1" fmla="*/ 3148264 w 10783231"/>
              <a:gd name="connsiteY1" fmla="*/ 0 h 5418000"/>
              <a:gd name="connsiteX2" fmla="*/ 10783231 w 10783231"/>
              <a:gd name="connsiteY2" fmla="*/ 0 h 5418000"/>
              <a:gd name="connsiteX3" fmla="*/ 10783231 w 10783231"/>
              <a:gd name="connsiteY3" fmla="*/ 5418000 h 5418000"/>
              <a:gd name="connsiteX4" fmla="*/ 0 w 10783231"/>
              <a:gd name="connsiteY4" fmla="*/ 5418000 h 5418000"/>
              <a:gd name="connsiteX5" fmla="*/ 0 w 10783231"/>
              <a:gd name="connsiteY5" fmla="*/ 0 h 5418000"/>
              <a:gd name="connsiteX6" fmla="*/ 97696 w 10783231"/>
              <a:gd name="connsiteY6" fmla="*/ 0 h 5418000"/>
              <a:gd name="connsiteX7" fmla="*/ 97696 w 10783231"/>
              <a:gd name="connsiteY7" fmla="*/ 1578240 h 5418000"/>
              <a:gd name="connsiteX8" fmla="*/ 3239704 w 10783231"/>
              <a:gd name="connsiteY8" fmla="*/ 1669680 h 5418000"/>
              <a:gd name="connsiteX0" fmla="*/ 3148264 w 10783231"/>
              <a:gd name="connsiteY0" fmla="*/ 1578240 h 5418000"/>
              <a:gd name="connsiteX1" fmla="*/ 3148264 w 10783231"/>
              <a:gd name="connsiteY1" fmla="*/ 0 h 5418000"/>
              <a:gd name="connsiteX2" fmla="*/ 10783231 w 10783231"/>
              <a:gd name="connsiteY2" fmla="*/ 0 h 5418000"/>
              <a:gd name="connsiteX3" fmla="*/ 10783231 w 10783231"/>
              <a:gd name="connsiteY3" fmla="*/ 5418000 h 5418000"/>
              <a:gd name="connsiteX4" fmla="*/ 0 w 10783231"/>
              <a:gd name="connsiteY4" fmla="*/ 5418000 h 5418000"/>
              <a:gd name="connsiteX5" fmla="*/ 0 w 10783231"/>
              <a:gd name="connsiteY5" fmla="*/ 0 h 5418000"/>
              <a:gd name="connsiteX6" fmla="*/ 97696 w 10783231"/>
              <a:gd name="connsiteY6" fmla="*/ 0 h 5418000"/>
              <a:gd name="connsiteX7" fmla="*/ 97696 w 10783231"/>
              <a:gd name="connsiteY7" fmla="*/ 1578240 h 5418000"/>
              <a:gd name="connsiteX0" fmla="*/ 3148264 w 10783231"/>
              <a:gd name="connsiteY0" fmla="*/ 0 h 5418000"/>
              <a:gd name="connsiteX1" fmla="*/ 10783231 w 10783231"/>
              <a:gd name="connsiteY1" fmla="*/ 0 h 5418000"/>
              <a:gd name="connsiteX2" fmla="*/ 10783231 w 10783231"/>
              <a:gd name="connsiteY2" fmla="*/ 5418000 h 5418000"/>
              <a:gd name="connsiteX3" fmla="*/ 0 w 10783231"/>
              <a:gd name="connsiteY3" fmla="*/ 5418000 h 5418000"/>
              <a:gd name="connsiteX4" fmla="*/ 0 w 10783231"/>
              <a:gd name="connsiteY4" fmla="*/ 0 h 5418000"/>
              <a:gd name="connsiteX5" fmla="*/ 97696 w 10783231"/>
              <a:gd name="connsiteY5" fmla="*/ 0 h 5418000"/>
              <a:gd name="connsiteX6" fmla="*/ 97696 w 10783231"/>
              <a:gd name="connsiteY6" fmla="*/ 1578240 h 5418000"/>
              <a:gd name="connsiteX0" fmla="*/ 3148264 w 10783231"/>
              <a:gd name="connsiteY0" fmla="*/ 0 h 5418000"/>
              <a:gd name="connsiteX1" fmla="*/ 10783231 w 10783231"/>
              <a:gd name="connsiteY1" fmla="*/ 0 h 5418000"/>
              <a:gd name="connsiteX2" fmla="*/ 10783231 w 10783231"/>
              <a:gd name="connsiteY2" fmla="*/ 5418000 h 5418000"/>
              <a:gd name="connsiteX3" fmla="*/ 0 w 10783231"/>
              <a:gd name="connsiteY3" fmla="*/ 5418000 h 5418000"/>
              <a:gd name="connsiteX4" fmla="*/ 0 w 10783231"/>
              <a:gd name="connsiteY4" fmla="*/ 0 h 5418000"/>
              <a:gd name="connsiteX5" fmla="*/ 97696 w 10783231"/>
              <a:gd name="connsiteY5" fmla="*/ 0 h 5418000"/>
              <a:gd name="connsiteX0" fmla="*/ 3148264 w 10783231"/>
              <a:gd name="connsiteY0" fmla="*/ 0 h 5418000"/>
              <a:gd name="connsiteX1" fmla="*/ 10783231 w 10783231"/>
              <a:gd name="connsiteY1" fmla="*/ 0 h 5418000"/>
              <a:gd name="connsiteX2" fmla="*/ 10783231 w 10783231"/>
              <a:gd name="connsiteY2" fmla="*/ 5418000 h 5418000"/>
              <a:gd name="connsiteX3" fmla="*/ 0 w 10783231"/>
              <a:gd name="connsiteY3" fmla="*/ 5418000 h 5418000"/>
              <a:gd name="connsiteX4" fmla="*/ 0 w 10783231"/>
              <a:gd name="connsiteY4" fmla="*/ 0 h 541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83231" h="5418000">
                <a:moveTo>
                  <a:pt x="3148264" y="0"/>
                </a:moveTo>
                <a:lnTo>
                  <a:pt x="10783231" y="0"/>
                </a:lnTo>
                <a:lnTo>
                  <a:pt x="10783231" y="5418000"/>
                </a:lnTo>
                <a:lnTo>
                  <a:pt x="0" y="5418000"/>
                </a:lnTo>
                <a:lnTo>
                  <a:pt x="0" y="0"/>
                </a:lnTo>
              </a:path>
            </a:pathLst>
          </a:custGeom>
          <a:noFill/>
          <a:ln>
            <a:solidFill>
              <a:schemeClr val="bg1"/>
            </a:solidFill>
            <a:headEnd type="diamond"/>
            <a:tailEnd type="diamon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80996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 with Image and Author Nam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2786114-9098-435A-92ED-EB5C60A8594F}"/>
              </a:ext>
            </a:extLst>
          </p:cNvPr>
          <p:cNvSpPr/>
          <p:nvPr userDrawn="1"/>
        </p:nvSpPr>
        <p:spPr>
          <a:xfrm>
            <a:off x="360000" y="360000"/>
            <a:ext cx="11473200" cy="6138000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99A351EC-2A75-45E3-AAA9-061FE77125E4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20000" y="720000"/>
            <a:ext cx="10753200" cy="5382000"/>
          </a:xfrm>
          <a:custGeom>
            <a:avLst/>
            <a:gdLst>
              <a:gd name="connsiteX0" fmla="*/ 7752000 w 10753200"/>
              <a:gd name="connsiteY0" fmla="*/ 0 h 5382000"/>
              <a:gd name="connsiteX1" fmla="*/ 10753200 w 10753200"/>
              <a:gd name="connsiteY1" fmla="*/ 0 h 5382000"/>
              <a:gd name="connsiteX2" fmla="*/ 10753200 w 10753200"/>
              <a:gd name="connsiteY2" fmla="*/ 5382000 h 5382000"/>
              <a:gd name="connsiteX3" fmla="*/ 7752000 w 10753200"/>
              <a:gd name="connsiteY3" fmla="*/ 5382000 h 5382000"/>
              <a:gd name="connsiteX4" fmla="*/ 0 w 10753200"/>
              <a:gd name="connsiteY4" fmla="*/ 0 h 5382000"/>
              <a:gd name="connsiteX5" fmla="*/ 3000000 w 10753200"/>
              <a:gd name="connsiteY5" fmla="*/ 0 h 5382000"/>
              <a:gd name="connsiteX6" fmla="*/ 3000000 w 10753200"/>
              <a:gd name="connsiteY6" fmla="*/ 5382000 h 5382000"/>
              <a:gd name="connsiteX7" fmla="*/ 0 w 10753200"/>
              <a:gd name="connsiteY7" fmla="*/ 5382000 h 538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53200" h="5382000">
                <a:moveTo>
                  <a:pt x="7752000" y="0"/>
                </a:moveTo>
                <a:lnTo>
                  <a:pt x="10753200" y="0"/>
                </a:lnTo>
                <a:lnTo>
                  <a:pt x="10753200" y="5382000"/>
                </a:lnTo>
                <a:lnTo>
                  <a:pt x="7752000" y="5382000"/>
                </a:lnTo>
                <a:close/>
                <a:moveTo>
                  <a:pt x="0" y="0"/>
                </a:moveTo>
                <a:lnTo>
                  <a:pt x="3000000" y="0"/>
                </a:lnTo>
                <a:lnTo>
                  <a:pt x="3000000" y="5382000"/>
                </a:lnTo>
                <a:lnTo>
                  <a:pt x="0" y="5382000"/>
                </a:lnTo>
                <a:close/>
              </a:path>
            </a:pathLst>
          </a:custGeom>
        </p:spPr>
        <p:txBody>
          <a:bodyPr wrap="square" lIns="360000" anchor="ctr">
            <a:noAutofit/>
          </a:bodyPr>
          <a:lstStyle>
            <a:lvl1pPr marL="0" indent="0" algn="l">
              <a:buNone/>
              <a:defRPr sz="1800" i="1"/>
            </a:lvl1pPr>
          </a:lstStyle>
          <a:p>
            <a:r>
              <a:rPr lang="en-US" dirty="0"/>
              <a:t>Insert Your Picture Here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23677EC-F535-460C-B8F2-2DE379673467}"/>
              </a:ext>
            </a:extLst>
          </p:cNvPr>
          <p:cNvSpPr/>
          <p:nvPr/>
        </p:nvSpPr>
        <p:spPr>
          <a:xfrm>
            <a:off x="3720000" y="359999"/>
            <a:ext cx="4752000" cy="61380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3C0D9D9-BD9E-4496-B006-48F8564772EA}"/>
              </a:ext>
            </a:extLst>
          </p:cNvPr>
          <p:cNvSpPr/>
          <p:nvPr/>
        </p:nvSpPr>
        <p:spPr>
          <a:xfrm>
            <a:off x="4080000" y="711624"/>
            <a:ext cx="4032000" cy="5382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7B97580-930D-4D78-B1CF-B3362065422C}"/>
              </a:ext>
            </a:extLst>
          </p:cNvPr>
          <p:cNvSpPr/>
          <p:nvPr/>
        </p:nvSpPr>
        <p:spPr>
          <a:xfrm flipH="1">
            <a:off x="11475311" y="360000"/>
            <a:ext cx="357889" cy="357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C9B2250-3DBA-4931-BA35-E001AF48DACB}"/>
              </a:ext>
            </a:extLst>
          </p:cNvPr>
          <p:cNvSpPr/>
          <p:nvPr/>
        </p:nvSpPr>
        <p:spPr>
          <a:xfrm>
            <a:off x="5735688" y="5778000"/>
            <a:ext cx="720624" cy="1080000"/>
          </a:xfrm>
          <a:prstGeom prst="rect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4C4AC3B-AEEF-47EF-9226-CF64AC78260D}"/>
              </a:ext>
            </a:extLst>
          </p:cNvPr>
          <p:cNvSpPr>
            <a:spLocks noGrp="1"/>
          </p:cNvSpPr>
          <p:nvPr userDrawn="1">
            <p:ph type="ctrTitle"/>
          </p:nvPr>
        </p:nvSpPr>
        <p:spPr>
          <a:xfrm>
            <a:off x="4512000" y="924339"/>
            <a:ext cx="3168000" cy="3505580"/>
          </a:xfrm>
        </p:spPr>
        <p:txBody>
          <a:bodyPr lIns="0" tIns="0" rIns="0" bIns="0" anchor="b">
            <a:normAutofit/>
          </a:bodyPr>
          <a:lstStyle>
            <a:lvl1pPr algn="ctr">
              <a:lnSpc>
                <a:spcPct val="80000"/>
              </a:lnSpc>
              <a:defRPr sz="4000" i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A6BF959-E47C-478B-BD16-0D4D033531B8}"/>
              </a:ext>
            </a:extLst>
          </p:cNvPr>
          <p:cNvSpPr>
            <a:spLocks noGrp="1"/>
          </p:cNvSpPr>
          <p:nvPr userDrawn="1">
            <p:ph type="subTitle" idx="1"/>
          </p:nvPr>
        </p:nvSpPr>
        <p:spPr>
          <a:xfrm>
            <a:off x="4512000" y="5166704"/>
            <a:ext cx="3168000" cy="766957"/>
          </a:xfrm>
        </p:spPr>
        <p:txBody>
          <a:bodyPr lIns="0" tIns="0" rIns="0" bIns="0">
            <a:normAutofit/>
          </a:bodyPr>
          <a:lstStyle>
            <a:lvl1pPr marL="0" indent="0" algn="ctr">
              <a:buNone/>
              <a:defRPr sz="2000" i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A85E8A1-43CB-4B51-9B45-2010B5833B02}"/>
              </a:ext>
            </a:extLst>
          </p:cNvPr>
          <p:cNvSpPr>
            <a:spLocks noGrp="1"/>
          </p:cNvSpPr>
          <p:nvPr userDrawn="1"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3758FB8-19A9-47B1-8D16-FC78E7E2D1ED}"/>
              </a:ext>
            </a:extLst>
          </p:cNvPr>
          <p:cNvSpPr>
            <a:spLocks noGrp="1"/>
          </p:cNvSpPr>
          <p:nvPr userDrawn="1">
            <p:ph type="sldNum" sz="quarter" idx="11"/>
          </p:nvPr>
        </p:nvSpPr>
        <p:spPr/>
        <p:txBody>
          <a:bodyPr/>
          <a:lstStyle/>
          <a:p>
            <a:fld id="{BA282B3E-4E3B-4D3F-AC29-B6E963F9C7A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2994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0D959E-3051-49C8-AC81-F2B64A84FF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737873"/>
            <a:ext cx="5157787" cy="7672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9537F1-D747-4E81-81B9-B5716EA59D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C944379-270F-4361-94CB-AD13F914E9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737873"/>
            <a:ext cx="5183188" cy="7672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D0ECA14-4888-4C66-A15F-6B781D07415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90623264-E0F5-4AB3-B974-14E2E3B66D0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0C66A2F-89F8-40C6-8391-D53AEF0DF72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282B3E-4E3B-4D3F-AC29-B6E963F9C7A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71072358-6CE0-4D6C-9CE9-35BFA6D1C8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10094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smtClean="0"/>
              <a:t>2/5/2024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82B3E-4E3B-4D3F-AC29-B6E963F9C7A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D41F296-3DCB-4C9E-952C-F67314DAE035}"/>
              </a:ext>
            </a:extLst>
          </p:cNvPr>
          <p:cNvSpPr/>
          <p:nvPr userDrawn="1"/>
        </p:nvSpPr>
        <p:spPr>
          <a:xfrm>
            <a:off x="4386000" y="0"/>
            <a:ext cx="3420000" cy="720000"/>
          </a:xfrm>
          <a:prstGeom prst="rect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8D70D7B-44ED-404A-AE13-9736DF7B3B33}"/>
              </a:ext>
            </a:extLst>
          </p:cNvPr>
          <p:cNvSpPr/>
          <p:nvPr userDrawn="1"/>
        </p:nvSpPr>
        <p:spPr>
          <a:xfrm flipH="1">
            <a:off x="4026000" y="359999"/>
            <a:ext cx="360000" cy="360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4B41035-2FD8-4902-B929-588169F22676}"/>
              </a:ext>
            </a:extLst>
          </p:cNvPr>
          <p:cNvSpPr/>
          <p:nvPr userDrawn="1"/>
        </p:nvSpPr>
        <p:spPr>
          <a:xfrm flipH="1">
            <a:off x="7806000" y="359999"/>
            <a:ext cx="360000" cy="36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5A932B8-FAA6-4A87-B8F7-68ED82F755E7}"/>
              </a:ext>
            </a:extLst>
          </p:cNvPr>
          <p:cNvSpPr/>
          <p:nvPr userDrawn="1"/>
        </p:nvSpPr>
        <p:spPr>
          <a:xfrm>
            <a:off x="4386000" y="6498000"/>
            <a:ext cx="3420000" cy="360000"/>
          </a:xfrm>
          <a:prstGeom prst="rect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82763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B0C4-6273-4C6E-B9BD-2EDC30F1CD52}" type="datetimeFigureOut">
              <a:rPr lang="en-US" smtClean="0"/>
              <a:t>2/5/2024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82B3E-4E3B-4D3F-AC29-B6E963F9C7A1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637DDFAA-3A73-4B3E-B81D-B1D2C1818390}"/>
              </a:ext>
            </a:extLst>
          </p:cNvPr>
          <p:cNvSpPr/>
          <p:nvPr userDrawn="1"/>
        </p:nvSpPr>
        <p:spPr>
          <a:xfrm>
            <a:off x="5735687" y="5778000"/>
            <a:ext cx="720625" cy="10800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09C2B09-A978-456B-A8F2-C766DA7A81D8}"/>
              </a:ext>
            </a:extLst>
          </p:cNvPr>
          <p:cNvSpPr/>
          <p:nvPr userDrawn="1"/>
        </p:nvSpPr>
        <p:spPr>
          <a:xfrm>
            <a:off x="5735688" y="0"/>
            <a:ext cx="720624" cy="1080000"/>
          </a:xfrm>
          <a:prstGeom prst="rect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2453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smtClean="0"/>
              <a:t>2/5/2024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82B3E-4E3B-4D3F-AC29-B6E963F9C7A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43531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6E2C-56C1-4E0D-A793-0088A7FDD37E}" type="datetimeFigureOut">
              <a:rPr lang="en-US" smtClean="0"/>
              <a:t>2/5/2024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82B3E-4E3B-4D3F-AC29-B6E963F9C7A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27438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smtClean="0"/>
              <a:t>2/5/2024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82B3E-4E3B-4D3F-AC29-B6E963F9C7A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4096F10-4648-48FC-B20E-41DB833A838F}"/>
              </a:ext>
            </a:extLst>
          </p:cNvPr>
          <p:cNvSpPr/>
          <p:nvPr userDrawn="1"/>
        </p:nvSpPr>
        <p:spPr>
          <a:xfrm>
            <a:off x="360000" y="360000"/>
            <a:ext cx="11473200" cy="61380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5C63F9B-C252-4EF8-A01A-4BA6640780A5}"/>
              </a:ext>
            </a:extLst>
          </p:cNvPr>
          <p:cNvSpPr/>
          <p:nvPr userDrawn="1"/>
        </p:nvSpPr>
        <p:spPr>
          <a:xfrm>
            <a:off x="4065847" y="0"/>
            <a:ext cx="4060307" cy="1836000"/>
          </a:xfrm>
          <a:prstGeom prst="rect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ADF43FB-5D85-4CAC-94B0-3E2C9D518297}"/>
              </a:ext>
            </a:extLst>
          </p:cNvPr>
          <p:cNvSpPr/>
          <p:nvPr userDrawn="1"/>
        </p:nvSpPr>
        <p:spPr>
          <a:xfrm>
            <a:off x="4250406" y="5778000"/>
            <a:ext cx="3691188" cy="1080000"/>
          </a:xfrm>
          <a:prstGeom prst="rect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: Shape 12">
            <a:extLst>
              <a:ext uri="{FF2B5EF4-FFF2-40B4-BE49-F238E27FC236}">
                <a16:creationId xmlns:a16="http://schemas.microsoft.com/office/drawing/2014/main" id="{C9052014-F3D5-4680-A8B9-D47134B2BB0F}"/>
              </a:ext>
            </a:extLst>
          </p:cNvPr>
          <p:cNvSpPr/>
          <p:nvPr userDrawn="1"/>
        </p:nvSpPr>
        <p:spPr>
          <a:xfrm>
            <a:off x="720000" y="720000"/>
            <a:ext cx="10753200" cy="5382000"/>
          </a:xfrm>
          <a:custGeom>
            <a:avLst/>
            <a:gdLst>
              <a:gd name="connsiteX0" fmla="*/ 0 w 10753200"/>
              <a:gd name="connsiteY0" fmla="*/ 0 h 5382000"/>
              <a:gd name="connsiteX1" fmla="*/ 2946000 w 10753200"/>
              <a:gd name="connsiteY1" fmla="*/ 0 h 5382000"/>
              <a:gd name="connsiteX2" fmla="*/ 2946000 w 10753200"/>
              <a:gd name="connsiteY2" fmla="*/ 745624 h 5382000"/>
              <a:gd name="connsiteX3" fmla="*/ 7806000 w 10753200"/>
              <a:gd name="connsiteY3" fmla="*/ 745624 h 5382000"/>
              <a:gd name="connsiteX4" fmla="*/ 7806000 w 10753200"/>
              <a:gd name="connsiteY4" fmla="*/ 0 h 5382000"/>
              <a:gd name="connsiteX5" fmla="*/ 10753200 w 10753200"/>
              <a:gd name="connsiteY5" fmla="*/ 0 h 5382000"/>
              <a:gd name="connsiteX6" fmla="*/ 10753200 w 10753200"/>
              <a:gd name="connsiteY6" fmla="*/ 5382000 h 5382000"/>
              <a:gd name="connsiteX7" fmla="*/ 0 w 10753200"/>
              <a:gd name="connsiteY7" fmla="*/ 5382000 h 5382000"/>
              <a:gd name="connsiteX0" fmla="*/ 7806000 w 10753200"/>
              <a:gd name="connsiteY0" fmla="*/ 745624 h 5382000"/>
              <a:gd name="connsiteX1" fmla="*/ 7806000 w 10753200"/>
              <a:gd name="connsiteY1" fmla="*/ 0 h 5382000"/>
              <a:gd name="connsiteX2" fmla="*/ 10753200 w 10753200"/>
              <a:gd name="connsiteY2" fmla="*/ 0 h 5382000"/>
              <a:gd name="connsiteX3" fmla="*/ 10753200 w 10753200"/>
              <a:gd name="connsiteY3" fmla="*/ 5382000 h 5382000"/>
              <a:gd name="connsiteX4" fmla="*/ 0 w 10753200"/>
              <a:gd name="connsiteY4" fmla="*/ 5382000 h 5382000"/>
              <a:gd name="connsiteX5" fmla="*/ 0 w 10753200"/>
              <a:gd name="connsiteY5" fmla="*/ 0 h 5382000"/>
              <a:gd name="connsiteX6" fmla="*/ 2946000 w 10753200"/>
              <a:gd name="connsiteY6" fmla="*/ 0 h 5382000"/>
              <a:gd name="connsiteX7" fmla="*/ 2946000 w 10753200"/>
              <a:gd name="connsiteY7" fmla="*/ 745624 h 5382000"/>
              <a:gd name="connsiteX8" fmla="*/ 7897440 w 10753200"/>
              <a:gd name="connsiteY8" fmla="*/ 837064 h 5382000"/>
              <a:gd name="connsiteX0" fmla="*/ 7806000 w 10753200"/>
              <a:gd name="connsiteY0" fmla="*/ 745624 h 5382000"/>
              <a:gd name="connsiteX1" fmla="*/ 7806000 w 10753200"/>
              <a:gd name="connsiteY1" fmla="*/ 0 h 5382000"/>
              <a:gd name="connsiteX2" fmla="*/ 10753200 w 10753200"/>
              <a:gd name="connsiteY2" fmla="*/ 0 h 5382000"/>
              <a:gd name="connsiteX3" fmla="*/ 10753200 w 10753200"/>
              <a:gd name="connsiteY3" fmla="*/ 5382000 h 5382000"/>
              <a:gd name="connsiteX4" fmla="*/ 0 w 10753200"/>
              <a:gd name="connsiteY4" fmla="*/ 5382000 h 5382000"/>
              <a:gd name="connsiteX5" fmla="*/ 0 w 10753200"/>
              <a:gd name="connsiteY5" fmla="*/ 0 h 5382000"/>
              <a:gd name="connsiteX6" fmla="*/ 2946000 w 10753200"/>
              <a:gd name="connsiteY6" fmla="*/ 0 h 5382000"/>
              <a:gd name="connsiteX7" fmla="*/ 2946000 w 10753200"/>
              <a:gd name="connsiteY7" fmla="*/ 745624 h 5382000"/>
              <a:gd name="connsiteX0" fmla="*/ 7806000 w 10753200"/>
              <a:gd name="connsiteY0" fmla="*/ 0 h 5382000"/>
              <a:gd name="connsiteX1" fmla="*/ 10753200 w 10753200"/>
              <a:gd name="connsiteY1" fmla="*/ 0 h 5382000"/>
              <a:gd name="connsiteX2" fmla="*/ 10753200 w 10753200"/>
              <a:gd name="connsiteY2" fmla="*/ 5382000 h 5382000"/>
              <a:gd name="connsiteX3" fmla="*/ 0 w 10753200"/>
              <a:gd name="connsiteY3" fmla="*/ 5382000 h 5382000"/>
              <a:gd name="connsiteX4" fmla="*/ 0 w 10753200"/>
              <a:gd name="connsiteY4" fmla="*/ 0 h 5382000"/>
              <a:gd name="connsiteX5" fmla="*/ 2946000 w 10753200"/>
              <a:gd name="connsiteY5" fmla="*/ 0 h 5382000"/>
              <a:gd name="connsiteX6" fmla="*/ 2946000 w 10753200"/>
              <a:gd name="connsiteY6" fmla="*/ 745624 h 5382000"/>
              <a:gd name="connsiteX0" fmla="*/ 7806000 w 10753200"/>
              <a:gd name="connsiteY0" fmla="*/ 0 h 5382000"/>
              <a:gd name="connsiteX1" fmla="*/ 10753200 w 10753200"/>
              <a:gd name="connsiteY1" fmla="*/ 0 h 5382000"/>
              <a:gd name="connsiteX2" fmla="*/ 10753200 w 10753200"/>
              <a:gd name="connsiteY2" fmla="*/ 5382000 h 5382000"/>
              <a:gd name="connsiteX3" fmla="*/ 0 w 10753200"/>
              <a:gd name="connsiteY3" fmla="*/ 5382000 h 5382000"/>
              <a:gd name="connsiteX4" fmla="*/ 0 w 10753200"/>
              <a:gd name="connsiteY4" fmla="*/ 0 h 5382000"/>
              <a:gd name="connsiteX5" fmla="*/ 2946000 w 10753200"/>
              <a:gd name="connsiteY5" fmla="*/ 0 h 538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753200" h="5382000">
                <a:moveTo>
                  <a:pt x="7806000" y="0"/>
                </a:moveTo>
                <a:lnTo>
                  <a:pt x="10753200" y="0"/>
                </a:lnTo>
                <a:lnTo>
                  <a:pt x="10753200" y="5382000"/>
                </a:lnTo>
                <a:lnTo>
                  <a:pt x="0" y="5382000"/>
                </a:lnTo>
                <a:lnTo>
                  <a:pt x="0" y="0"/>
                </a:lnTo>
                <a:lnTo>
                  <a:pt x="2946000" y="0"/>
                </a:lnTo>
              </a:path>
            </a:pathLst>
          </a:custGeom>
          <a:noFill/>
          <a:ln>
            <a:solidFill>
              <a:schemeClr val="bg1"/>
            </a:solidFill>
            <a:headEnd type="diamond"/>
            <a:tailEnd type="diamon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79694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136C-8742-45B2-AF27-D93DF72833A9}" type="datetimeFigureOut">
              <a:rPr lang="en-US" smtClean="0"/>
              <a:t>2/5/2024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82B3E-4E3B-4D3F-AC29-B6E963F9C7A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D9373E7-96AD-4D3A-89FC-75B37BB2C87B}"/>
              </a:ext>
            </a:extLst>
          </p:cNvPr>
          <p:cNvSpPr/>
          <p:nvPr userDrawn="1"/>
        </p:nvSpPr>
        <p:spPr>
          <a:xfrm>
            <a:off x="360000" y="360000"/>
            <a:ext cx="11473200" cy="613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1784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2ABBEA6-7C60-4B02-AE87-00D78D8422AF}" type="datetimeFigureOut">
              <a:rPr lang="en-US" smtClean="0"/>
              <a:t>2/5/2024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A282B3E-4E3B-4D3F-AC29-B6E963F9C7A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6031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D897-D46E-4AD2-BD9B-49DD3E640873}" type="datetimeFigureOut">
              <a:rPr lang="en-US" smtClean="0"/>
              <a:t>2/5/2024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82B3E-4E3B-4D3F-AC29-B6E963F9C7A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95705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8624D31-43A5-475A-80CF-332C9F6DCF35}" type="datetimeFigureOut">
              <a:rPr lang="en-US" smtClean="0"/>
              <a:t>2/5/2024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BA282B3E-4E3B-4D3F-AC29-B6E963F9C7A1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AD45207B-6715-4F5E-9B3F-D1BC499956ED}"/>
              </a:ext>
            </a:extLst>
          </p:cNvPr>
          <p:cNvSpPr/>
          <p:nvPr userDrawn="1"/>
        </p:nvSpPr>
        <p:spPr>
          <a:xfrm>
            <a:off x="360000" y="360000"/>
            <a:ext cx="11473200" cy="613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Freeform: Shape 12">
            <a:extLst>
              <a:ext uri="{FF2B5EF4-FFF2-40B4-BE49-F238E27FC236}">
                <a16:creationId xmlns:a16="http://schemas.microsoft.com/office/drawing/2014/main" id="{85B6CB50-3B36-4CE9-A038-847D2A6D1A5E}"/>
              </a:ext>
            </a:extLst>
          </p:cNvPr>
          <p:cNvSpPr/>
          <p:nvPr userDrawn="1"/>
        </p:nvSpPr>
        <p:spPr>
          <a:xfrm>
            <a:off x="720000" y="720000"/>
            <a:ext cx="10753200" cy="5382000"/>
          </a:xfrm>
          <a:custGeom>
            <a:avLst/>
            <a:gdLst>
              <a:gd name="connsiteX0" fmla="*/ 0 w 10753200"/>
              <a:gd name="connsiteY0" fmla="*/ 0 h 5382000"/>
              <a:gd name="connsiteX1" fmla="*/ 2946000 w 10753200"/>
              <a:gd name="connsiteY1" fmla="*/ 0 h 5382000"/>
              <a:gd name="connsiteX2" fmla="*/ 2946000 w 10753200"/>
              <a:gd name="connsiteY2" fmla="*/ 745624 h 5382000"/>
              <a:gd name="connsiteX3" fmla="*/ 7806000 w 10753200"/>
              <a:gd name="connsiteY3" fmla="*/ 745624 h 5382000"/>
              <a:gd name="connsiteX4" fmla="*/ 7806000 w 10753200"/>
              <a:gd name="connsiteY4" fmla="*/ 0 h 5382000"/>
              <a:gd name="connsiteX5" fmla="*/ 10753200 w 10753200"/>
              <a:gd name="connsiteY5" fmla="*/ 0 h 5382000"/>
              <a:gd name="connsiteX6" fmla="*/ 10753200 w 10753200"/>
              <a:gd name="connsiteY6" fmla="*/ 5382000 h 5382000"/>
              <a:gd name="connsiteX7" fmla="*/ 0 w 10753200"/>
              <a:gd name="connsiteY7" fmla="*/ 5382000 h 5382000"/>
              <a:gd name="connsiteX0" fmla="*/ 7806000 w 10753200"/>
              <a:gd name="connsiteY0" fmla="*/ 745624 h 5382000"/>
              <a:gd name="connsiteX1" fmla="*/ 7806000 w 10753200"/>
              <a:gd name="connsiteY1" fmla="*/ 0 h 5382000"/>
              <a:gd name="connsiteX2" fmla="*/ 10753200 w 10753200"/>
              <a:gd name="connsiteY2" fmla="*/ 0 h 5382000"/>
              <a:gd name="connsiteX3" fmla="*/ 10753200 w 10753200"/>
              <a:gd name="connsiteY3" fmla="*/ 5382000 h 5382000"/>
              <a:gd name="connsiteX4" fmla="*/ 0 w 10753200"/>
              <a:gd name="connsiteY4" fmla="*/ 5382000 h 5382000"/>
              <a:gd name="connsiteX5" fmla="*/ 0 w 10753200"/>
              <a:gd name="connsiteY5" fmla="*/ 0 h 5382000"/>
              <a:gd name="connsiteX6" fmla="*/ 2946000 w 10753200"/>
              <a:gd name="connsiteY6" fmla="*/ 0 h 5382000"/>
              <a:gd name="connsiteX7" fmla="*/ 2946000 w 10753200"/>
              <a:gd name="connsiteY7" fmla="*/ 745624 h 5382000"/>
              <a:gd name="connsiteX8" fmla="*/ 7897440 w 10753200"/>
              <a:gd name="connsiteY8" fmla="*/ 837064 h 5382000"/>
              <a:gd name="connsiteX0" fmla="*/ 7806000 w 10753200"/>
              <a:gd name="connsiteY0" fmla="*/ 745624 h 5382000"/>
              <a:gd name="connsiteX1" fmla="*/ 7806000 w 10753200"/>
              <a:gd name="connsiteY1" fmla="*/ 0 h 5382000"/>
              <a:gd name="connsiteX2" fmla="*/ 10753200 w 10753200"/>
              <a:gd name="connsiteY2" fmla="*/ 0 h 5382000"/>
              <a:gd name="connsiteX3" fmla="*/ 10753200 w 10753200"/>
              <a:gd name="connsiteY3" fmla="*/ 5382000 h 5382000"/>
              <a:gd name="connsiteX4" fmla="*/ 0 w 10753200"/>
              <a:gd name="connsiteY4" fmla="*/ 5382000 h 5382000"/>
              <a:gd name="connsiteX5" fmla="*/ 0 w 10753200"/>
              <a:gd name="connsiteY5" fmla="*/ 0 h 5382000"/>
              <a:gd name="connsiteX6" fmla="*/ 2946000 w 10753200"/>
              <a:gd name="connsiteY6" fmla="*/ 0 h 5382000"/>
              <a:gd name="connsiteX7" fmla="*/ 2946000 w 10753200"/>
              <a:gd name="connsiteY7" fmla="*/ 745624 h 5382000"/>
              <a:gd name="connsiteX0" fmla="*/ 7806000 w 10753200"/>
              <a:gd name="connsiteY0" fmla="*/ 0 h 5382000"/>
              <a:gd name="connsiteX1" fmla="*/ 10753200 w 10753200"/>
              <a:gd name="connsiteY1" fmla="*/ 0 h 5382000"/>
              <a:gd name="connsiteX2" fmla="*/ 10753200 w 10753200"/>
              <a:gd name="connsiteY2" fmla="*/ 5382000 h 5382000"/>
              <a:gd name="connsiteX3" fmla="*/ 0 w 10753200"/>
              <a:gd name="connsiteY3" fmla="*/ 5382000 h 5382000"/>
              <a:gd name="connsiteX4" fmla="*/ 0 w 10753200"/>
              <a:gd name="connsiteY4" fmla="*/ 0 h 5382000"/>
              <a:gd name="connsiteX5" fmla="*/ 2946000 w 10753200"/>
              <a:gd name="connsiteY5" fmla="*/ 0 h 5382000"/>
              <a:gd name="connsiteX6" fmla="*/ 2946000 w 10753200"/>
              <a:gd name="connsiteY6" fmla="*/ 745624 h 5382000"/>
              <a:gd name="connsiteX0" fmla="*/ 7806000 w 10753200"/>
              <a:gd name="connsiteY0" fmla="*/ 0 h 5382000"/>
              <a:gd name="connsiteX1" fmla="*/ 10753200 w 10753200"/>
              <a:gd name="connsiteY1" fmla="*/ 0 h 5382000"/>
              <a:gd name="connsiteX2" fmla="*/ 10753200 w 10753200"/>
              <a:gd name="connsiteY2" fmla="*/ 5382000 h 5382000"/>
              <a:gd name="connsiteX3" fmla="*/ 0 w 10753200"/>
              <a:gd name="connsiteY3" fmla="*/ 5382000 h 5382000"/>
              <a:gd name="connsiteX4" fmla="*/ 0 w 10753200"/>
              <a:gd name="connsiteY4" fmla="*/ 0 h 5382000"/>
              <a:gd name="connsiteX5" fmla="*/ 2946000 w 10753200"/>
              <a:gd name="connsiteY5" fmla="*/ 0 h 538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753200" h="5382000">
                <a:moveTo>
                  <a:pt x="7806000" y="0"/>
                </a:moveTo>
                <a:lnTo>
                  <a:pt x="10753200" y="0"/>
                </a:lnTo>
                <a:lnTo>
                  <a:pt x="10753200" y="5382000"/>
                </a:lnTo>
                <a:lnTo>
                  <a:pt x="0" y="5382000"/>
                </a:lnTo>
                <a:lnTo>
                  <a:pt x="0" y="0"/>
                </a:lnTo>
                <a:lnTo>
                  <a:pt x="2946000" y="0"/>
                </a:lnTo>
              </a:path>
            </a:pathLst>
          </a:custGeom>
          <a:noFill/>
          <a:ln>
            <a:solidFill>
              <a:schemeClr val="accent3"/>
            </a:solidFill>
            <a:headEnd type="diamond"/>
            <a:tailEnd type="diamon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4788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6" r:id="rId1"/>
    <p:sldLayoutId id="2147484027" r:id="rId2"/>
    <p:sldLayoutId id="2147484028" r:id="rId3"/>
    <p:sldLayoutId id="2147484029" r:id="rId4"/>
    <p:sldLayoutId id="2147484030" r:id="rId5"/>
    <p:sldLayoutId id="2147484031" r:id="rId6"/>
    <p:sldLayoutId id="2147484032" r:id="rId7"/>
    <p:sldLayoutId id="2147484033" r:id="rId8"/>
    <p:sldLayoutId id="2147484034" r:id="rId9"/>
    <p:sldLayoutId id="2147484035" r:id="rId10"/>
    <p:sldLayoutId id="2147484036" r:id="rId11"/>
    <p:sldLayoutId id="2147483674" r:id="rId12"/>
    <p:sldLayoutId id="2147483676" r:id="rId13"/>
    <p:sldLayoutId id="2147483677" r:id="rId14"/>
    <p:sldLayoutId id="2147483678" r:id="rId15"/>
    <p:sldLayoutId id="2147483681" r:id="rId16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irs.gov/pub/irs-pdf/p4011.pdf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9AA2BA8-598B-4CD1-8073-7E0430A016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1702" y="1296262"/>
            <a:ext cx="5627800" cy="34004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9B78B0E-E00C-42A3-96CC-0C6BCAF3253E}"/>
              </a:ext>
            </a:extLst>
          </p:cNvPr>
          <p:cNvSpPr txBox="1"/>
          <p:nvPr/>
        </p:nvSpPr>
        <p:spPr>
          <a:xfrm>
            <a:off x="616988" y="636851"/>
            <a:ext cx="110200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Did you receive Form 1042-S for a Scholarship that exceeded tuition, books, and fees?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ABF14A6-2F63-446C-A37A-36B4F9D738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1702" y="3429000"/>
            <a:ext cx="5814670" cy="2583765"/>
          </a:xfrm>
          <a:prstGeom prst="rect">
            <a:avLst/>
          </a:prstGeom>
        </p:spPr>
      </p:pic>
      <p:sp>
        <p:nvSpPr>
          <p:cNvPr id="8" name="Down Arrow 5">
            <a:extLst>
              <a:ext uri="{FF2B5EF4-FFF2-40B4-BE49-F238E27FC236}">
                <a16:creationId xmlns:a16="http://schemas.microsoft.com/office/drawing/2014/main" id="{87D3582B-E53D-409A-9919-B4041C16FF85}"/>
              </a:ext>
            </a:extLst>
          </p:cNvPr>
          <p:cNvSpPr/>
          <p:nvPr/>
        </p:nvSpPr>
        <p:spPr>
          <a:xfrm>
            <a:off x="3922202" y="1622221"/>
            <a:ext cx="266700" cy="2162175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eft Arrow 9">
            <a:extLst>
              <a:ext uri="{FF2B5EF4-FFF2-40B4-BE49-F238E27FC236}">
                <a16:creationId xmlns:a16="http://schemas.microsoft.com/office/drawing/2014/main" id="{2382836D-5CB8-4DD2-9434-B82AA8A96600}"/>
              </a:ext>
            </a:extLst>
          </p:cNvPr>
          <p:cNvSpPr/>
          <p:nvPr/>
        </p:nvSpPr>
        <p:spPr>
          <a:xfrm>
            <a:off x="3631137" y="4443807"/>
            <a:ext cx="1981200" cy="19050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FDFB004-51CF-4916-8BE0-009D6EE18C63}"/>
              </a:ext>
            </a:extLst>
          </p:cNvPr>
          <p:cNvSpPr txBox="1"/>
          <p:nvPr/>
        </p:nvSpPr>
        <p:spPr>
          <a:xfrm>
            <a:off x="6509502" y="1039362"/>
            <a:ext cx="499813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If you were awarded a scholarship that exceeded tuition, books, and fees in 2023, you should have received Form 1042-S. (Check your </a:t>
            </a:r>
            <a:r>
              <a:rPr lang="en-US" dirty="0" err="1"/>
              <a:t>Sprintax</a:t>
            </a:r>
            <a:r>
              <a:rPr lang="en-US" dirty="0"/>
              <a:t> account 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Note: Do not enter scholarship amount in this section if you have a scholarship treaty. If you have a scholarship treaty, only enter your 1042-S information in the 1042-S section (next slide).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94FEAE7-7D1C-4470-8E6F-E8FC3FC81A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73449" y="4296981"/>
            <a:ext cx="3775873" cy="194476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83B28E3-2164-471C-9883-4A8AA1CD7A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22167" y="5469621"/>
            <a:ext cx="1221560" cy="34901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63612E0-7E63-4DE7-B3AA-257F464982E9}"/>
              </a:ext>
            </a:extLst>
          </p:cNvPr>
          <p:cNvSpPr txBox="1"/>
          <p:nvPr/>
        </p:nvSpPr>
        <p:spPr>
          <a:xfrm>
            <a:off x="6581955" y="3550940"/>
            <a:ext cx="47283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Enter the Gross Income amount in TaxSlayer. You may find the Gross Income on box 2 on your Form 1042-S.</a:t>
            </a:r>
          </a:p>
        </p:txBody>
      </p:sp>
      <p:sp>
        <p:nvSpPr>
          <p:cNvPr id="16" name="Arrow: Left 15">
            <a:extLst>
              <a:ext uri="{FF2B5EF4-FFF2-40B4-BE49-F238E27FC236}">
                <a16:creationId xmlns:a16="http://schemas.microsoft.com/office/drawing/2014/main" id="{C7BC83FC-1ABA-450C-AC8D-2CF313E15A41}"/>
              </a:ext>
            </a:extLst>
          </p:cNvPr>
          <p:cNvSpPr/>
          <p:nvPr/>
        </p:nvSpPr>
        <p:spPr>
          <a:xfrm>
            <a:off x="8115433" y="5112939"/>
            <a:ext cx="645952" cy="312847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E7AC3E9-BCC9-40C0-976B-4374E5865884}"/>
              </a:ext>
            </a:extLst>
          </p:cNvPr>
          <p:cNvSpPr txBox="1"/>
          <p:nvPr/>
        </p:nvSpPr>
        <p:spPr>
          <a:xfrm>
            <a:off x="276649" y="1868194"/>
            <a:ext cx="702477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FF0000"/>
                </a:highlight>
              </a:rPr>
              <a:t>Do you have a scholarship treaty? Please view </a:t>
            </a:r>
            <a:r>
              <a:rPr lang="en-US" dirty="0">
                <a:highlight>
                  <a:srgbClr val="FF0000"/>
                </a:highlight>
                <a:hlinkClick r:id="rId6"/>
              </a:rPr>
              <a:t>here</a:t>
            </a:r>
            <a:r>
              <a:rPr lang="en-US" dirty="0">
                <a:highlight>
                  <a:srgbClr val="FF0000"/>
                </a:highlight>
              </a:rPr>
              <a:t>  (page 13) </a:t>
            </a:r>
          </a:p>
          <a:p>
            <a:r>
              <a:rPr lang="en-US" dirty="0">
                <a:highlight>
                  <a:srgbClr val="FF0000"/>
                </a:highlight>
              </a:rPr>
              <a:t>to ensure that your country of residence has a scholarship treaty.</a:t>
            </a:r>
          </a:p>
          <a:p>
            <a:r>
              <a:rPr lang="en-US" dirty="0">
                <a:highlight>
                  <a:srgbClr val="FF0000"/>
                </a:highlight>
              </a:rPr>
              <a:t>If you have a scholarship treaty, </a:t>
            </a:r>
            <a:r>
              <a:rPr lang="en-US" b="1" dirty="0">
                <a:highlight>
                  <a:srgbClr val="FF0000"/>
                </a:highlight>
              </a:rPr>
              <a:t>DO NOT </a:t>
            </a:r>
            <a:r>
              <a:rPr lang="en-US" dirty="0">
                <a:highlight>
                  <a:srgbClr val="FF0000"/>
                </a:highlight>
              </a:rPr>
              <a:t>enter the scholarship</a:t>
            </a:r>
          </a:p>
          <a:p>
            <a:r>
              <a:rPr lang="en-US" dirty="0">
                <a:highlight>
                  <a:srgbClr val="FF0000"/>
                </a:highlight>
              </a:rPr>
              <a:t>amount in this section. But be aware that you must </a:t>
            </a:r>
            <a:r>
              <a:rPr lang="en-US" b="1" dirty="0">
                <a:highlight>
                  <a:srgbClr val="FF0000"/>
                </a:highlight>
              </a:rPr>
              <a:t>still</a:t>
            </a:r>
            <a:r>
              <a:rPr lang="en-US" dirty="0">
                <a:highlight>
                  <a:srgbClr val="FF0000"/>
                </a:highlight>
              </a:rPr>
              <a:t> enter your</a:t>
            </a:r>
          </a:p>
          <a:p>
            <a:r>
              <a:rPr lang="en-US" dirty="0">
                <a:highlight>
                  <a:srgbClr val="FF0000"/>
                </a:highlight>
              </a:rPr>
              <a:t>Form 1042-S information in the 1042-S section on the website </a:t>
            </a:r>
          </a:p>
          <a:p>
            <a:r>
              <a:rPr lang="en-US" dirty="0">
                <a:highlight>
                  <a:srgbClr val="FF0000"/>
                </a:highlight>
              </a:rPr>
              <a:t>(view next slide).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45755F5-104C-5A1B-4A49-917535281590}"/>
              </a:ext>
            </a:extLst>
          </p:cNvPr>
          <p:cNvSpPr txBox="1"/>
          <p:nvPr/>
        </p:nvSpPr>
        <p:spPr>
          <a:xfrm>
            <a:off x="600372" y="955161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/>
              <a:t>(Income Code 16 Listed on Form 1042-S Box 1)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338946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/>
      <p:bldP spid="15" grpId="0"/>
      <p:bldP spid="16" grpId="0" animBg="1"/>
      <p:bldP spid="1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87875D8-5AAF-4E39-8D96-7054600E4B6D}"/>
              </a:ext>
            </a:extLst>
          </p:cNvPr>
          <p:cNvSpPr txBox="1"/>
          <p:nvPr/>
        </p:nvSpPr>
        <p:spPr>
          <a:xfrm>
            <a:off x="763901" y="755010"/>
            <a:ext cx="3905754" cy="461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Did you receive Form 1042-S?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368D589-1198-4B0A-8258-6D493BA2ED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4602" y="1278818"/>
            <a:ext cx="2956108" cy="4612626"/>
          </a:xfrm>
          <a:prstGeom prst="rect">
            <a:avLst/>
          </a:prstGeom>
        </p:spPr>
      </p:pic>
      <p:sp>
        <p:nvSpPr>
          <p:cNvPr id="8" name="Arrow: Left 7">
            <a:extLst>
              <a:ext uri="{FF2B5EF4-FFF2-40B4-BE49-F238E27FC236}">
                <a16:creationId xmlns:a16="http://schemas.microsoft.com/office/drawing/2014/main" id="{3FDFABAD-2729-478F-B675-D3C849313F9E}"/>
              </a:ext>
            </a:extLst>
          </p:cNvPr>
          <p:cNvSpPr/>
          <p:nvPr/>
        </p:nvSpPr>
        <p:spPr>
          <a:xfrm>
            <a:off x="3462291" y="4660776"/>
            <a:ext cx="479394" cy="257453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7723B94-8553-422F-85F7-7CA5DA418BA4}"/>
              </a:ext>
            </a:extLst>
          </p:cNvPr>
          <p:cNvSpPr txBox="1"/>
          <p:nvPr/>
        </p:nvSpPr>
        <p:spPr>
          <a:xfrm>
            <a:off x="4589756" y="755010"/>
            <a:ext cx="70247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FF0000"/>
                </a:highlight>
              </a:rPr>
              <a:t>In addition to adding your gross income on the Scholarship and Fellowship Grants tab, you must enter the rest of the 1042-S information in the Form 1042-S section: </a:t>
            </a:r>
            <a:r>
              <a:rPr lang="en-US" b="1" dirty="0">
                <a:highlight>
                  <a:srgbClr val="FF0000"/>
                </a:highlight>
              </a:rPr>
              <a:t>Foreign Person’s U.S. Source Income Subject to Withholding</a:t>
            </a:r>
            <a:r>
              <a:rPr lang="en-US" dirty="0">
                <a:highlight>
                  <a:srgbClr val="FF0000"/>
                </a:highlight>
              </a:rPr>
              <a:t>.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1906610-49C9-4CFE-A905-C805044410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4154" y="1864309"/>
            <a:ext cx="7255287" cy="3805469"/>
          </a:xfrm>
          <a:prstGeom prst="rect">
            <a:avLst/>
          </a:prstGeom>
        </p:spPr>
      </p:pic>
      <p:sp>
        <p:nvSpPr>
          <p:cNvPr id="11" name="Arrow: Left 10">
            <a:extLst>
              <a:ext uri="{FF2B5EF4-FFF2-40B4-BE49-F238E27FC236}">
                <a16:creationId xmlns:a16="http://schemas.microsoft.com/office/drawing/2014/main" id="{F57C823D-0A6E-4899-AD98-B7B682E73D26}"/>
              </a:ext>
            </a:extLst>
          </p:cNvPr>
          <p:cNvSpPr/>
          <p:nvPr/>
        </p:nvSpPr>
        <p:spPr>
          <a:xfrm>
            <a:off x="8018014" y="4434395"/>
            <a:ext cx="1880587" cy="483834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546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6D4031C8-DB76-C2DC-5ABE-471DCDA789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66" y="65087"/>
            <a:ext cx="5274733" cy="3555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E319987-3A54-68A8-5C3A-DC208F35B3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466" y="3620460"/>
            <a:ext cx="5748868" cy="3025873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F794B222-5DDD-163E-7F2B-D2193041E9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34407" y="0"/>
            <a:ext cx="5782734" cy="4056864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ECA14136-458E-6F75-E930-E18FA7E367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78023" y="3964005"/>
            <a:ext cx="5639118" cy="2775188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E882A15F-F6E0-0515-F60C-7824646C4A52}"/>
              </a:ext>
            </a:extLst>
          </p:cNvPr>
          <p:cNvSpPr/>
          <p:nvPr/>
        </p:nvSpPr>
        <p:spPr>
          <a:xfrm>
            <a:off x="579120" y="1915160"/>
            <a:ext cx="721360" cy="14732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Arrow: Left 24">
            <a:extLst>
              <a:ext uri="{FF2B5EF4-FFF2-40B4-BE49-F238E27FC236}">
                <a16:creationId xmlns:a16="http://schemas.microsoft.com/office/drawing/2014/main" id="{98FAAC79-2C6E-D508-B8FA-4840A6DFE99E}"/>
              </a:ext>
            </a:extLst>
          </p:cNvPr>
          <p:cNvSpPr/>
          <p:nvPr/>
        </p:nvSpPr>
        <p:spPr>
          <a:xfrm>
            <a:off x="1353300" y="1905481"/>
            <a:ext cx="527668" cy="166677"/>
          </a:xfrm>
          <a:prstGeom prst="leftArrow">
            <a:avLst/>
          </a:prstGeom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52B9773-36F3-59DC-EE13-79A4F41E467C}"/>
              </a:ext>
            </a:extLst>
          </p:cNvPr>
          <p:cNvSpPr txBox="1"/>
          <p:nvPr/>
        </p:nvSpPr>
        <p:spPr>
          <a:xfrm>
            <a:off x="1831044" y="1865708"/>
            <a:ext cx="1951405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b="0" i="0" dirty="0">
                <a:solidFill>
                  <a:srgbClr val="444444"/>
                </a:solidFill>
                <a:effectLst/>
                <a:latin typeface="Roboto" panose="02000000000000000000" pitchFamily="2" charset="0"/>
              </a:rPr>
              <a:t>Chapter 3 Status Code</a:t>
            </a:r>
            <a:r>
              <a:rPr lang="en-US" sz="1000" b="0" i="0" dirty="0">
                <a:solidFill>
                  <a:srgbClr val="D82631"/>
                </a:solidFill>
                <a:effectLst/>
                <a:latin typeface="Roboto" panose="02000000000000000000" pitchFamily="2" charset="0"/>
              </a:rPr>
              <a:t> *</a:t>
            </a:r>
            <a:endParaRPr lang="en-US" sz="1000" dirty="0"/>
          </a:p>
        </p:txBody>
      </p:sp>
      <p:sp>
        <p:nvSpPr>
          <p:cNvPr id="28" name="Arrow: Right 27">
            <a:extLst>
              <a:ext uri="{FF2B5EF4-FFF2-40B4-BE49-F238E27FC236}">
                <a16:creationId xmlns:a16="http://schemas.microsoft.com/office/drawing/2014/main" id="{8404A7D3-802B-95BD-F571-1E905F0365B3}"/>
              </a:ext>
            </a:extLst>
          </p:cNvPr>
          <p:cNvSpPr/>
          <p:nvPr/>
        </p:nvSpPr>
        <p:spPr>
          <a:xfrm>
            <a:off x="3303385" y="1898046"/>
            <a:ext cx="527668" cy="173542"/>
          </a:xfrm>
          <a:prstGeom prst="rightArrow">
            <a:avLst/>
          </a:prstGeom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CE8FAFD-09D3-EE7B-9C4D-1770011C7D66}"/>
              </a:ext>
            </a:extLst>
          </p:cNvPr>
          <p:cNvSpPr/>
          <p:nvPr/>
        </p:nvSpPr>
        <p:spPr>
          <a:xfrm>
            <a:off x="3831053" y="1892556"/>
            <a:ext cx="502463" cy="17354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60AB6E7-D1AA-AB57-C5AC-7C839629C032}"/>
              </a:ext>
            </a:extLst>
          </p:cNvPr>
          <p:cNvSpPr txBox="1"/>
          <p:nvPr/>
        </p:nvSpPr>
        <p:spPr>
          <a:xfrm>
            <a:off x="3782449" y="1856216"/>
            <a:ext cx="6184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Box 3a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0A3A782-003F-7172-BC11-759CC09DADAF}"/>
              </a:ext>
            </a:extLst>
          </p:cNvPr>
          <p:cNvSpPr txBox="1"/>
          <p:nvPr/>
        </p:nvSpPr>
        <p:spPr>
          <a:xfrm>
            <a:off x="3536923" y="1993649"/>
            <a:ext cx="191843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highlight>
                  <a:srgbClr val="FF0000"/>
                </a:highlight>
              </a:rPr>
              <a:t>If TaxSlayer Requests this Box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00FA3522-E742-19B9-EE90-57AA0EF97479}"/>
              </a:ext>
            </a:extLst>
          </p:cNvPr>
          <p:cNvSpPr/>
          <p:nvPr/>
        </p:nvSpPr>
        <p:spPr>
          <a:xfrm>
            <a:off x="4546600" y="4094480"/>
            <a:ext cx="1041400" cy="223520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5C76DB9-0A5A-5CD2-FB1D-81ACD7C6D61F}"/>
              </a:ext>
            </a:extLst>
          </p:cNvPr>
          <p:cNvSpPr txBox="1"/>
          <p:nvPr/>
        </p:nvSpPr>
        <p:spPr>
          <a:xfrm>
            <a:off x="4546600" y="4083267"/>
            <a:ext cx="82239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Box 2</a:t>
            </a:r>
          </a:p>
        </p:txBody>
      </p:sp>
      <p:sp>
        <p:nvSpPr>
          <p:cNvPr id="37" name="Arrow: Left 36">
            <a:extLst>
              <a:ext uri="{FF2B5EF4-FFF2-40B4-BE49-F238E27FC236}">
                <a16:creationId xmlns:a16="http://schemas.microsoft.com/office/drawing/2014/main" id="{037D8AEF-A93A-3329-C500-5BA47ED305FF}"/>
              </a:ext>
            </a:extLst>
          </p:cNvPr>
          <p:cNvSpPr/>
          <p:nvPr/>
        </p:nvSpPr>
        <p:spPr>
          <a:xfrm>
            <a:off x="1513840" y="4206240"/>
            <a:ext cx="2887064" cy="50800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208D48C2-6F76-6872-D168-384179BADBA8}"/>
              </a:ext>
            </a:extLst>
          </p:cNvPr>
          <p:cNvSpPr/>
          <p:nvPr/>
        </p:nvSpPr>
        <p:spPr>
          <a:xfrm>
            <a:off x="4546600" y="4384040"/>
            <a:ext cx="1041400" cy="223520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56D8251-157D-73DC-71D4-6E67588A121A}"/>
              </a:ext>
            </a:extLst>
          </p:cNvPr>
          <p:cNvSpPr txBox="1"/>
          <p:nvPr/>
        </p:nvSpPr>
        <p:spPr>
          <a:xfrm>
            <a:off x="4582160" y="4358724"/>
            <a:ext cx="82239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Box 5</a:t>
            </a:r>
          </a:p>
        </p:txBody>
      </p:sp>
      <p:sp>
        <p:nvSpPr>
          <p:cNvPr id="41" name="Arrow: Left 40">
            <a:extLst>
              <a:ext uri="{FF2B5EF4-FFF2-40B4-BE49-F238E27FC236}">
                <a16:creationId xmlns:a16="http://schemas.microsoft.com/office/drawing/2014/main" id="{34F397DA-BACE-3EA5-772A-574E43D30057}"/>
              </a:ext>
            </a:extLst>
          </p:cNvPr>
          <p:cNvSpPr/>
          <p:nvPr/>
        </p:nvSpPr>
        <p:spPr>
          <a:xfrm>
            <a:off x="1513840" y="4500880"/>
            <a:ext cx="2887064" cy="50800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79CD9FD1-66AA-E8C8-F01E-1DFEA96064C4}"/>
              </a:ext>
            </a:extLst>
          </p:cNvPr>
          <p:cNvSpPr/>
          <p:nvPr/>
        </p:nvSpPr>
        <p:spPr>
          <a:xfrm>
            <a:off x="4546600" y="4678680"/>
            <a:ext cx="1041400" cy="213360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Arrow: Left 42">
            <a:extLst>
              <a:ext uri="{FF2B5EF4-FFF2-40B4-BE49-F238E27FC236}">
                <a16:creationId xmlns:a16="http://schemas.microsoft.com/office/drawing/2014/main" id="{E550AA94-C96C-7A0F-682E-6B8F35F70237}"/>
              </a:ext>
            </a:extLst>
          </p:cNvPr>
          <p:cNvSpPr/>
          <p:nvPr/>
        </p:nvSpPr>
        <p:spPr>
          <a:xfrm>
            <a:off x="1513840" y="4759960"/>
            <a:ext cx="2887064" cy="50800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B5BD42E-9F5E-B8BA-C053-D6DC1A327629}"/>
              </a:ext>
            </a:extLst>
          </p:cNvPr>
          <p:cNvSpPr txBox="1"/>
          <p:nvPr/>
        </p:nvSpPr>
        <p:spPr>
          <a:xfrm>
            <a:off x="4582160" y="4653364"/>
            <a:ext cx="82239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Box 6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D54653FA-E54D-219B-028C-59381D2F494C}"/>
              </a:ext>
            </a:extLst>
          </p:cNvPr>
          <p:cNvSpPr/>
          <p:nvPr/>
        </p:nvSpPr>
        <p:spPr>
          <a:xfrm>
            <a:off x="4546600" y="4993355"/>
            <a:ext cx="1041400" cy="233965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F45071F-F867-F632-7637-E785D4A600C1}"/>
              </a:ext>
            </a:extLst>
          </p:cNvPr>
          <p:cNvSpPr txBox="1"/>
          <p:nvPr/>
        </p:nvSpPr>
        <p:spPr>
          <a:xfrm>
            <a:off x="4582160" y="4988275"/>
            <a:ext cx="82239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Box 7a</a:t>
            </a:r>
          </a:p>
        </p:txBody>
      </p:sp>
      <p:sp>
        <p:nvSpPr>
          <p:cNvPr id="47" name="Arrow: Left 46">
            <a:extLst>
              <a:ext uri="{FF2B5EF4-FFF2-40B4-BE49-F238E27FC236}">
                <a16:creationId xmlns:a16="http://schemas.microsoft.com/office/drawing/2014/main" id="{BF31E0F9-A82D-76EC-1E00-5FE45EE15DB9}"/>
              </a:ext>
            </a:extLst>
          </p:cNvPr>
          <p:cNvSpPr/>
          <p:nvPr/>
        </p:nvSpPr>
        <p:spPr>
          <a:xfrm>
            <a:off x="1508363" y="5103591"/>
            <a:ext cx="2887064" cy="50800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5AE1A742-439D-B045-26A7-ECE3687C8F25}"/>
              </a:ext>
            </a:extLst>
          </p:cNvPr>
          <p:cNvSpPr/>
          <p:nvPr/>
        </p:nvSpPr>
        <p:spPr>
          <a:xfrm>
            <a:off x="4546600" y="5323187"/>
            <a:ext cx="1041400" cy="22583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55F06130-AA0B-DABD-CF13-6A6ADDC03064}"/>
              </a:ext>
            </a:extLst>
          </p:cNvPr>
          <p:cNvSpPr txBox="1"/>
          <p:nvPr/>
        </p:nvSpPr>
        <p:spPr>
          <a:xfrm>
            <a:off x="4582160" y="5308030"/>
            <a:ext cx="82239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Box 8</a:t>
            </a:r>
          </a:p>
        </p:txBody>
      </p:sp>
      <p:sp>
        <p:nvSpPr>
          <p:cNvPr id="53" name="Arrow: Left 52">
            <a:extLst>
              <a:ext uri="{FF2B5EF4-FFF2-40B4-BE49-F238E27FC236}">
                <a16:creationId xmlns:a16="http://schemas.microsoft.com/office/drawing/2014/main" id="{572DCEA7-8827-BA29-3767-54AF2CBA6B0D}"/>
              </a:ext>
            </a:extLst>
          </p:cNvPr>
          <p:cNvSpPr/>
          <p:nvPr/>
        </p:nvSpPr>
        <p:spPr>
          <a:xfrm>
            <a:off x="1508363" y="5431837"/>
            <a:ext cx="2887064" cy="50800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0BC43691-BAB7-18F9-406A-0F8479D4D0F1}"/>
              </a:ext>
            </a:extLst>
          </p:cNvPr>
          <p:cNvSpPr/>
          <p:nvPr/>
        </p:nvSpPr>
        <p:spPr>
          <a:xfrm>
            <a:off x="4546600" y="5640466"/>
            <a:ext cx="1041400" cy="22583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3C30A52-3985-0AE9-0339-35397E856764}"/>
              </a:ext>
            </a:extLst>
          </p:cNvPr>
          <p:cNvSpPr txBox="1"/>
          <p:nvPr/>
        </p:nvSpPr>
        <p:spPr>
          <a:xfrm>
            <a:off x="4589779" y="5627785"/>
            <a:ext cx="80715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Box 11</a:t>
            </a:r>
          </a:p>
        </p:txBody>
      </p:sp>
      <p:sp>
        <p:nvSpPr>
          <p:cNvPr id="56" name="Arrow: Left 55">
            <a:extLst>
              <a:ext uri="{FF2B5EF4-FFF2-40B4-BE49-F238E27FC236}">
                <a16:creationId xmlns:a16="http://schemas.microsoft.com/office/drawing/2014/main" id="{C76F5339-8E15-156B-B8F0-5371A1504B3B}"/>
              </a:ext>
            </a:extLst>
          </p:cNvPr>
          <p:cNvSpPr/>
          <p:nvPr/>
        </p:nvSpPr>
        <p:spPr>
          <a:xfrm>
            <a:off x="1508363" y="5764219"/>
            <a:ext cx="2887064" cy="50800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4699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0A793DF-7987-44B3-E7B1-C17181D759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1534" y="83895"/>
            <a:ext cx="8271934" cy="5956710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BF20FC43-75B5-7093-0BB5-BDF08087D5BE}"/>
              </a:ext>
            </a:extLst>
          </p:cNvPr>
          <p:cNvSpPr/>
          <p:nvPr/>
        </p:nvSpPr>
        <p:spPr>
          <a:xfrm>
            <a:off x="2963333" y="872067"/>
            <a:ext cx="143934" cy="2032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>
              <a:ln w="76200">
                <a:solidFill>
                  <a:srgbClr val="C00000"/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AA27472-A675-FE61-0B2D-80C66CE0C3BF}"/>
              </a:ext>
            </a:extLst>
          </p:cNvPr>
          <p:cNvSpPr txBox="1"/>
          <p:nvPr/>
        </p:nvSpPr>
        <p:spPr>
          <a:xfrm>
            <a:off x="2891366" y="41645"/>
            <a:ext cx="9821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0070C0"/>
                </a:solidFill>
              </a:rPr>
              <a:t>Select chapter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3CAC9F9-92CF-B90F-DC65-54E2DFD428A6}"/>
              </a:ext>
            </a:extLst>
          </p:cNvPr>
          <p:cNvSpPr txBox="1"/>
          <p:nvPr/>
        </p:nvSpPr>
        <p:spPr>
          <a:xfrm>
            <a:off x="2891365" y="237150"/>
            <a:ext cx="168486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rgbClr val="0070C0"/>
                </a:solidFill>
              </a:rPr>
              <a:t>Please Select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CAD595A-3B90-C06E-F2E3-FF8578D6BA19}"/>
              </a:ext>
            </a:extLst>
          </p:cNvPr>
          <p:cNvSpPr/>
          <p:nvPr/>
        </p:nvSpPr>
        <p:spPr>
          <a:xfrm>
            <a:off x="2980267" y="296509"/>
            <a:ext cx="804333" cy="135551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5FF45132-A3B4-21AA-9EF5-4918590D4488}"/>
              </a:ext>
            </a:extLst>
          </p:cNvPr>
          <p:cNvSpPr/>
          <p:nvPr/>
        </p:nvSpPr>
        <p:spPr>
          <a:xfrm>
            <a:off x="2891367" y="83895"/>
            <a:ext cx="982134" cy="381772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rrow: Curved Right 10">
            <a:extLst>
              <a:ext uri="{FF2B5EF4-FFF2-40B4-BE49-F238E27FC236}">
                <a16:creationId xmlns:a16="http://schemas.microsoft.com/office/drawing/2014/main" id="{9F03285E-973E-6397-D385-094591622CAD}"/>
              </a:ext>
            </a:extLst>
          </p:cNvPr>
          <p:cNvSpPr/>
          <p:nvPr/>
        </p:nvSpPr>
        <p:spPr>
          <a:xfrm>
            <a:off x="2550583" y="102964"/>
            <a:ext cx="364066" cy="905934"/>
          </a:xfrm>
          <a:prstGeom prst="curved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69F39FFC-C545-47AE-065F-F1E48B595A98}"/>
              </a:ext>
            </a:extLst>
          </p:cNvPr>
          <p:cNvSpPr/>
          <p:nvPr/>
        </p:nvSpPr>
        <p:spPr>
          <a:xfrm flipH="1" flipV="1">
            <a:off x="2891365" y="1160705"/>
            <a:ext cx="300568" cy="26178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>
              <a:ln w="76200">
                <a:solidFill>
                  <a:srgbClr val="C00000"/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51CCD2A-3AD3-9F32-6FA0-7F0FE573B2C4}"/>
              </a:ext>
            </a:extLst>
          </p:cNvPr>
          <p:cNvSpPr txBox="1"/>
          <p:nvPr/>
        </p:nvSpPr>
        <p:spPr>
          <a:xfrm>
            <a:off x="3230033" y="1230082"/>
            <a:ext cx="89746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rgbClr val="0070C0"/>
                </a:solidFill>
              </a:rPr>
              <a:t>Tax Rate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E5DFE8D-9CEA-1C7E-9A9B-34BB8567C7B1}"/>
              </a:ext>
            </a:extLst>
          </p:cNvPr>
          <p:cNvSpPr/>
          <p:nvPr/>
        </p:nvSpPr>
        <p:spPr>
          <a:xfrm>
            <a:off x="3285067" y="1291595"/>
            <a:ext cx="588433" cy="13089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F397DC8B-2F30-86A0-D41C-4DA3E356538A}"/>
              </a:ext>
            </a:extLst>
          </p:cNvPr>
          <p:cNvSpPr/>
          <p:nvPr/>
        </p:nvSpPr>
        <p:spPr>
          <a:xfrm>
            <a:off x="2836332" y="678355"/>
            <a:ext cx="1684868" cy="227661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BBC87C9-32B3-20F1-7723-30FC568B6E1D}"/>
              </a:ext>
            </a:extLst>
          </p:cNvPr>
          <p:cNvSpPr/>
          <p:nvPr/>
        </p:nvSpPr>
        <p:spPr>
          <a:xfrm>
            <a:off x="4521200" y="678355"/>
            <a:ext cx="1058333" cy="227661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7" name="Arrow: Curved Down 16">
            <a:extLst>
              <a:ext uri="{FF2B5EF4-FFF2-40B4-BE49-F238E27FC236}">
                <a16:creationId xmlns:a16="http://schemas.microsoft.com/office/drawing/2014/main" id="{B0F1EABE-C914-A2AF-A2AD-F9FDC73C67DA}"/>
              </a:ext>
            </a:extLst>
          </p:cNvPr>
          <p:cNvSpPr/>
          <p:nvPr/>
        </p:nvSpPr>
        <p:spPr>
          <a:xfrm>
            <a:off x="3936999" y="347563"/>
            <a:ext cx="990600" cy="270848"/>
          </a:xfrm>
          <a:prstGeom prst="curvedDownArrow">
            <a:avLst/>
          </a:prstGeom>
          <a:solidFill>
            <a:srgbClr val="C000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61BDFF21-D310-379E-2272-12D57FA8C87E}"/>
              </a:ext>
            </a:extLst>
          </p:cNvPr>
          <p:cNvSpPr/>
          <p:nvPr/>
        </p:nvSpPr>
        <p:spPr>
          <a:xfrm>
            <a:off x="2836332" y="1008898"/>
            <a:ext cx="1185335" cy="176781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44321F6-F0AC-8668-F78C-CCB39207C49C}"/>
              </a:ext>
            </a:extLst>
          </p:cNvPr>
          <p:cNvSpPr txBox="1"/>
          <p:nvPr/>
        </p:nvSpPr>
        <p:spPr>
          <a:xfrm>
            <a:off x="3964517" y="1227929"/>
            <a:ext cx="203199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rgbClr val="0070C0"/>
                </a:solidFill>
              </a:rPr>
              <a:t>Chapter 3 Status Code</a:t>
            </a:r>
          </a:p>
          <a:p>
            <a:r>
              <a:rPr lang="en-US" sz="1050" b="1" dirty="0">
                <a:solidFill>
                  <a:srgbClr val="0070C0"/>
                </a:solidFill>
              </a:rPr>
              <a:t>(if TaxSlayer Requests this Box)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015D0D2-34E0-C675-8FD7-26D8D773E611}"/>
              </a:ext>
            </a:extLst>
          </p:cNvPr>
          <p:cNvSpPr/>
          <p:nvPr/>
        </p:nvSpPr>
        <p:spPr>
          <a:xfrm>
            <a:off x="4021667" y="1296505"/>
            <a:ext cx="1811866" cy="295228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95F4A283-994A-9A02-1B6B-FF764C989668}"/>
              </a:ext>
            </a:extLst>
          </p:cNvPr>
          <p:cNvCxnSpPr>
            <a:cxnSpLocks/>
          </p:cNvCxnSpPr>
          <p:nvPr/>
        </p:nvCxnSpPr>
        <p:spPr>
          <a:xfrm>
            <a:off x="4067175" y="1109913"/>
            <a:ext cx="105833" cy="194306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6" name="Oval 25">
            <a:extLst>
              <a:ext uri="{FF2B5EF4-FFF2-40B4-BE49-F238E27FC236}">
                <a16:creationId xmlns:a16="http://schemas.microsoft.com/office/drawing/2014/main" id="{3461C7EE-DA4A-3C64-B618-F053EBAF0B47}"/>
              </a:ext>
            </a:extLst>
          </p:cNvPr>
          <p:cNvSpPr/>
          <p:nvPr/>
        </p:nvSpPr>
        <p:spPr>
          <a:xfrm>
            <a:off x="1625600" y="872067"/>
            <a:ext cx="558800" cy="288638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AE46F645-91F5-6B2E-2FA6-6B163176D700}"/>
              </a:ext>
            </a:extLst>
          </p:cNvPr>
          <p:cNvSpPr/>
          <p:nvPr/>
        </p:nvSpPr>
        <p:spPr>
          <a:xfrm>
            <a:off x="2184400" y="678355"/>
            <a:ext cx="668865" cy="482350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D86A55AE-ADBA-D543-B2D6-20A0793212F6}"/>
              </a:ext>
            </a:extLst>
          </p:cNvPr>
          <p:cNvSpPr/>
          <p:nvPr/>
        </p:nvSpPr>
        <p:spPr>
          <a:xfrm>
            <a:off x="1625600" y="1591733"/>
            <a:ext cx="224971" cy="128210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6DF33960-C1DE-E126-4FB9-568E112D6DBD}"/>
              </a:ext>
            </a:extLst>
          </p:cNvPr>
          <p:cNvSpPr/>
          <p:nvPr/>
        </p:nvSpPr>
        <p:spPr>
          <a:xfrm>
            <a:off x="1625600" y="2235200"/>
            <a:ext cx="224971" cy="181429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C361F307-D7C0-588D-CC7F-3C2F044CE31F}"/>
              </a:ext>
            </a:extLst>
          </p:cNvPr>
          <p:cNvSpPr/>
          <p:nvPr/>
        </p:nvSpPr>
        <p:spPr>
          <a:xfrm>
            <a:off x="7264400" y="872067"/>
            <a:ext cx="246743" cy="176781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3B1DA58E-8D7B-7C0D-DE39-E8E5964233E7}"/>
              </a:ext>
            </a:extLst>
          </p:cNvPr>
          <p:cNvSpPr/>
          <p:nvPr/>
        </p:nvSpPr>
        <p:spPr>
          <a:xfrm>
            <a:off x="1637242" y="3119363"/>
            <a:ext cx="267758" cy="296333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C761D6DE-4F1F-97FB-60F5-72B8C8383FFE}"/>
              </a:ext>
            </a:extLst>
          </p:cNvPr>
          <p:cNvSpPr/>
          <p:nvPr/>
        </p:nvSpPr>
        <p:spPr>
          <a:xfrm>
            <a:off x="3522284" y="3141384"/>
            <a:ext cx="202444" cy="274312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C0D4A833-EDD0-E0D2-B183-6242B2F3AD0B}"/>
              </a:ext>
            </a:extLst>
          </p:cNvPr>
          <p:cNvSpPr/>
          <p:nvPr/>
        </p:nvSpPr>
        <p:spPr>
          <a:xfrm>
            <a:off x="4416349" y="3170376"/>
            <a:ext cx="209701" cy="194306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C2EA8A28-F7CF-08F0-1058-1B11E317FAC4}"/>
              </a:ext>
            </a:extLst>
          </p:cNvPr>
          <p:cNvSpPr/>
          <p:nvPr/>
        </p:nvSpPr>
        <p:spPr>
          <a:xfrm>
            <a:off x="1637242" y="3442306"/>
            <a:ext cx="267758" cy="236295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074ED175-4630-E306-58B1-F4FF3CE5DEE0}"/>
              </a:ext>
            </a:extLst>
          </p:cNvPr>
          <p:cNvSpPr/>
          <p:nvPr/>
        </p:nvSpPr>
        <p:spPr>
          <a:xfrm>
            <a:off x="1386114" y="4194629"/>
            <a:ext cx="3701143" cy="697001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3DBA8B60-0301-4DDF-4627-5C1B74CB5687}"/>
              </a:ext>
            </a:extLst>
          </p:cNvPr>
          <p:cNvSpPr/>
          <p:nvPr/>
        </p:nvSpPr>
        <p:spPr>
          <a:xfrm>
            <a:off x="1594606" y="1444119"/>
            <a:ext cx="224971" cy="128210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D0CF8840-858F-92D0-94C9-3B2C50200E8B}"/>
              </a:ext>
            </a:extLst>
          </p:cNvPr>
          <p:cNvSpPr/>
          <p:nvPr/>
        </p:nvSpPr>
        <p:spPr>
          <a:xfrm>
            <a:off x="1625599" y="2615639"/>
            <a:ext cx="224971" cy="181429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5625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rgbClr val="FFFFFF"/>
      </a:lt1>
      <a:dk2>
        <a:srgbClr val="46464A"/>
      </a:dk2>
      <a:lt2>
        <a:srgbClr val="D1D9E1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BAB94BD4-5D6D-4148-AB57-A4CCF1FD4E0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10784</TotalTime>
  <Words>273</Words>
  <Application>Microsoft Office PowerPoint</Application>
  <PresentationFormat>Widescreen</PresentationFormat>
  <Paragraphs>27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Roboto</vt:lpstr>
      <vt:lpstr>Retrospect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Self-Filing Your Taxes</dc:title>
  <dc:creator>Vanessa Ocana</dc:creator>
  <cp:lastModifiedBy>Vanessa Ocana</cp:lastModifiedBy>
  <cp:revision>226</cp:revision>
  <dcterms:created xsi:type="dcterms:W3CDTF">2021-01-19T18:23:36Z</dcterms:created>
  <dcterms:modified xsi:type="dcterms:W3CDTF">2024-02-06T17:14:49Z</dcterms:modified>
</cp:coreProperties>
</file>